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356" r:id="rId2"/>
    <p:sldId id="256" r:id="rId3"/>
    <p:sldId id="257" r:id="rId4"/>
    <p:sldId id="349" r:id="rId5"/>
    <p:sldId id="352" r:id="rId6"/>
    <p:sldId id="354" r:id="rId7"/>
    <p:sldId id="350" r:id="rId8"/>
    <p:sldId id="3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7BB6A-B535-420A-9347-4FB1B4CCC6C7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D"/>
        </a:p>
      </dgm:t>
    </dgm:pt>
    <dgm:pt modelId="{8D1906B4-69A8-43AA-B36E-5E83466071B5}">
      <dgm:prSet phldrT="[Text]"/>
      <dgm:spPr/>
      <dgm:t>
        <a:bodyPr/>
        <a:lstStyle/>
        <a:p>
          <a:r>
            <a:rPr lang="en-US" b="0" dirty="0">
              <a:solidFill>
                <a:srgbClr val="C00000"/>
              </a:solidFill>
            </a:rPr>
            <a:t>K</a:t>
          </a:r>
          <a:endParaRPr lang="en-ID" b="0" dirty="0">
            <a:solidFill>
              <a:srgbClr val="C00000"/>
            </a:solidFill>
          </a:endParaRPr>
        </a:p>
      </dgm:t>
    </dgm:pt>
    <dgm:pt modelId="{0B195485-F259-402B-AB3F-694B1F6D51B6}" type="parTrans" cxnId="{F1DB645A-9742-42CA-BFD5-F8877B48473E}">
      <dgm:prSet/>
      <dgm:spPr/>
      <dgm:t>
        <a:bodyPr/>
        <a:lstStyle/>
        <a:p>
          <a:endParaRPr lang="en-ID"/>
        </a:p>
      </dgm:t>
    </dgm:pt>
    <dgm:pt modelId="{2A9105E5-8BBE-48A4-8709-2722BFB5C395}" type="sibTrans" cxnId="{F1DB645A-9742-42CA-BFD5-F8877B48473E}">
      <dgm:prSet/>
      <dgm:spPr/>
      <dgm:t>
        <a:bodyPr/>
        <a:lstStyle/>
        <a:p>
          <a:endParaRPr lang="en-ID"/>
        </a:p>
      </dgm:t>
    </dgm:pt>
    <dgm:pt modelId="{5A68EDD8-5963-47DE-A617-53FB0D0B62D5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Kreatif</a:t>
          </a:r>
          <a:r>
            <a:rPr lang="en-US" sz="2400" b="1" dirty="0"/>
            <a:t> </a:t>
          </a:r>
          <a:r>
            <a:rPr lang="en-US" sz="2400" dirty="0"/>
            <a:t>:  </a:t>
          </a:r>
          <a:r>
            <a:rPr lang="en-ID" sz="2400" dirty="0" err="1"/>
            <a:t>kemampuan</a:t>
          </a:r>
          <a:r>
            <a:rPr lang="en-ID" sz="2400" dirty="0"/>
            <a:t> </a:t>
          </a:r>
          <a:r>
            <a:rPr lang="en-ID" sz="2400" dirty="0" err="1"/>
            <a:t>menemukan</a:t>
          </a:r>
          <a:r>
            <a:rPr lang="en-ID" sz="2400" dirty="0"/>
            <a:t> </a:t>
          </a:r>
          <a:r>
            <a:rPr lang="en-ID" sz="2400" dirty="0" err="1"/>
            <a:t>solusi</a:t>
          </a:r>
          <a:r>
            <a:rPr lang="en-ID" sz="2400" dirty="0"/>
            <a:t> yang </a:t>
          </a:r>
          <a:r>
            <a:rPr lang="en-ID" sz="2400" dirty="0" err="1"/>
            <a:t>baru</a:t>
          </a:r>
          <a:r>
            <a:rPr lang="en-ID" sz="2400" dirty="0"/>
            <a:t> dan </a:t>
          </a:r>
          <a:r>
            <a:rPr lang="en-ID" sz="2400" dirty="0" err="1"/>
            <a:t>berguna</a:t>
          </a:r>
          <a:r>
            <a:rPr lang="en-ID" sz="2400" dirty="0"/>
            <a:t> </a:t>
          </a:r>
          <a:r>
            <a:rPr lang="en-ID" sz="2400" dirty="0" err="1"/>
            <a:t>untuk</a:t>
          </a:r>
          <a:r>
            <a:rPr lang="en-ID" sz="2400" dirty="0"/>
            <a:t> </a:t>
          </a:r>
          <a:r>
            <a:rPr lang="en-ID" sz="2400" dirty="0" err="1"/>
            <a:t>pengembangan</a:t>
          </a:r>
          <a:r>
            <a:rPr lang="en-ID" sz="2400" dirty="0"/>
            <a:t> </a:t>
          </a:r>
          <a:r>
            <a:rPr lang="en-ID" sz="2400" dirty="0" err="1"/>
            <a:t>kehidupan</a:t>
          </a:r>
          <a:r>
            <a:rPr lang="en-ID" sz="2400" dirty="0"/>
            <a:t> </a:t>
          </a:r>
          <a:r>
            <a:rPr lang="en-ID" sz="2400" dirty="0" err="1"/>
            <a:t>masyarakat</a:t>
          </a:r>
          <a:r>
            <a:rPr lang="en-ID" sz="2400" dirty="0"/>
            <a:t> di </a:t>
          </a:r>
          <a:r>
            <a:rPr lang="en-ID" sz="2400" dirty="0" err="1"/>
            <a:t>sekitarnya</a:t>
          </a:r>
          <a:endParaRPr lang="en-ID" sz="2400" dirty="0"/>
        </a:p>
      </dgm:t>
    </dgm:pt>
    <dgm:pt modelId="{CD8CE0DE-CE69-4C96-BC24-9B06FBB67982}" type="parTrans" cxnId="{A4961333-AD64-4BEF-BC38-52EE7CD6DA2C}">
      <dgm:prSet/>
      <dgm:spPr/>
      <dgm:t>
        <a:bodyPr/>
        <a:lstStyle/>
        <a:p>
          <a:endParaRPr lang="en-ID"/>
        </a:p>
      </dgm:t>
    </dgm:pt>
    <dgm:pt modelId="{C433420C-D5F1-4EEB-BC26-FEA3F7D8C57D}" type="sibTrans" cxnId="{A4961333-AD64-4BEF-BC38-52EE7CD6DA2C}">
      <dgm:prSet/>
      <dgm:spPr/>
      <dgm:t>
        <a:bodyPr/>
        <a:lstStyle/>
        <a:p>
          <a:endParaRPr lang="en-ID"/>
        </a:p>
      </dgm:t>
    </dgm:pt>
    <dgm:pt modelId="{5CAA3EF0-D086-4E48-8E77-B3418EBDA2C8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I</a:t>
          </a:r>
          <a:endParaRPr lang="en-ID" b="1" dirty="0">
            <a:solidFill>
              <a:srgbClr val="C00000"/>
            </a:solidFill>
          </a:endParaRPr>
        </a:p>
      </dgm:t>
    </dgm:pt>
    <dgm:pt modelId="{D38629AB-A579-4163-A24B-A9ADEE302326}" type="parTrans" cxnId="{8CE4B9A5-1D20-4EBE-91AC-3A2D82855285}">
      <dgm:prSet/>
      <dgm:spPr/>
      <dgm:t>
        <a:bodyPr/>
        <a:lstStyle/>
        <a:p>
          <a:endParaRPr lang="en-ID"/>
        </a:p>
      </dgm:t>
    </dgm:pt>
    <dgm:pt modelId="{8E7B11B5-A103-456E-99A6-FA4AA04999D8}" type="sibTrans" cxnId="{8CE4B9A5-1D20-4EBE-91AC-3A2D82855285}">
      <dgm:prSet/>
      <dgm:spPr/>
      <dgm:t>
        <a:bodyPr/>
        <a:lstStyle/>
        <a:p>
          <a:endParaRPr lang="en-ID"/>
        </a:p>
      </dgm:t>
    </dgm:pt>
    <dgm:pt modelId="{2DF246A4-F3CF-49A1-9460-E722D29A105C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Inovatif</a:t>
          </a:r>
          <a:r>
            <a:rPr lang="en-US" sz="2400" b="1" dirty="0"/>
            <a:t> </a:t>
          </a:r>
          <a:r>
            <a:rPr lang="en-US" sz="2400" dirty="0"/>
            <a:t>: </a:t>
          </a:r>
          <a:r>
            <a:rPr lang="sv-SE" sz="2400" dirty="0"/>
            <a:t>memiliki kemampuan untuk mengimplementasikan gagasan-gagasan baru dalam praktek kehidupan sehari-hari</a:t>
          </a:r>
          <a:endParaRPr lang="en-ID" sz="2400" dirty="0"/>
        </a:p>
      </dgm:t>
    </dgm:pt>
    <dgm:pt modelId="{2E770E86-DF20-47C9-80A6-FE431E111A32}" type="parTrans" cxnId="{9BDA938D-835D-40E5-AF65-13EA5BCD4B0F}">
      <dgm:prSet/>
      <dgm:spPr/>
      <dgm:t>
        <a:bodyPr/>
        <a:lstStyle/>
        <a:p>
          <a:endParaRPr lang="en-ID"/>
        </a:p>
      </dgm:t>
    </dgm:pt>
    <dgm:pt modelId="{10BF3DA1-8B3F-4B96-A021-508B66922D09}" type="sibTrans" cxnId="{9BDA938D-835D-40E5-AF65-13EA5BCD4B0F}">
      <dgm:prSet/>
      <dgm:spPr/>
      <dgm:t>
        <a:bodyPr/>
        <a:lstStyle/>
        <a:p>
          <a:endParaRPr lang="en-ID"/>
        </a:p>
      </dgm:t>
    </dgm:pt>
    <dgm:pt modelId="{1FFF3981-B3F3-462A-A267-02363B26FC33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T</a:t>
          </a:r>
          <a:endParaRPr lang="en-ID" b="1" dirty="0">
            <a:solidFill>
              <a:srgbClr val="C00000"/>
            </a:solidFill>
          </a:endParaRPr>
        </a:p>
      </dgm:t>
    </dgm:pt>
    <dgm:pt modelId="{50D538C6-D436-4225-AEE7-4A86AE91B59E}" type="parTrans" cxnId="{59E39241-C314-422B-8915-5F7E815C5C64}">
      <dgm:prSet/>
      <dgm:spPr/>
      <dgm:t>
        <a:bodyPr/>
        <a:lstStyle/>
        <a:p>
          <a:endParaRPr lang="en-ID"/>
        </a:p>
      </dgm:t>
    </dgm:pt>
    <dgm:pt modelId="{759379FD-ABD7-4A85-930F-79131B114B37}" type="sibTrans" cxnId="{59E39241-C314-422B-8915-5F7E815C5C64}">
      <dgm:prSet/>
      <dgm:spPr/>
      <dgm:t>
        <a:bodyPr/>
        <a:lstStyle/>
        <a:p>
          <a:endParaRPr lang="en-ID"/>
        </a:p>
      </dgm:t>
    </dgm:pt>
    <dgm:pt modelId="{6FF42901-4DD7-466C-8318-6BDCB302D0D8}">
      <dgm:prSet phldrT="[Text]" custT="1"/>
      <dgm:spPr/>
      <dgm:t>
        <a:bodyPr/>
        <a:lstStyle/>
        <a:p>
          <a:r>
            <a:rPr lang="en-US" sz="2200" b="1" dirty="0" err="1">
              <a:solidFill>
                <a:srgbClr val="FF0000"/>
              </a:solidFill>
            </a:rPr>
            <a:t>Transformatif</a:t>
          </a:r>
          <a:r>
            <a:rPr lang="en-US" sz="2200" dirty="0">
              <a:solidFill>
                <a:srgbClr val="FF0000"/>
              </a:solidFill>
            </a:rPr>
            <a:t> </a:t>
          </a:r>
          <a:r>
            <a:rPr lang="en-US" sz="2200" dirty="0"/>
            <a:t>:</a:t>
          </a:r>
          <a:r>
            <a:rPr lang="en-ID" sz="2200" dirty="0" err="1"/>
            <a:t>kemampuan</a:t>
          </a:r>
          <a:r>
            <a:rPr lang="en-ID" sz="2200" dirty="0"/>
            <a:t> </a:t>
          </a:r>
          <a:r>
            <a:rPr lang="en-ID" sz="2200" dirty="0" err="1"/>
            <a:t>untuk</a:t>
          </a:r>
          <a:r>
            <a:rPr lang="en-ID" sz="2200" dirty="0"/>
            <a:t> </a:t>
          </a:r>
          <a:r>
            <a:rPr lang="en-ID" sz="2200" dirty="0" err="1"/>
            <a:t>mengawali</a:t>
          </a:r>
          <a:r>
            <a:rPr lang="en-ID" sz="2200" dirty="0"/>
            <a:t> </a:t>
          </a:r>
          <a:r>
            <a:rPr lang="en-ID" sz="2200" dirty="0" err="1"/>
            <a:t>perubahan</a:t>
          </a:r>
          <a:r>
            <a:rPr lang="en-ID" sz="2200" dirty="0"/>
            <a:t> </a:t>
          </a:r>
          <a:r>
            <a:rPr lang="en-ID" sz="2200" dirty="0" err="1"/>
            <a:t>dalam</a:t>
          </a:r>
          <a:r>
            <a:rPr lang="en-ID" sz="2200" dirty="0"/>
            <a:t> </a:t>
          </a:r>
          <a:r>
            <a:rPr lang="en-ID" sz="2200" dirty="0" err="1"/>
            <a:t>masyarakat</a:t>
          </a:r>
          <a:r>
            <a:rPr lang="en-ID" sz="2200" dirty="0"/>
            <a:t> </a:t>
          </a:r>
          <a:r>
            <a:rPr lang="en-ID" sz="2200" dirty="0" err="1"/>
            <a:t>dengan</a:t>
          </a:r>
          <a:r>
            <a:rPr lang="en-ID" sz="2200" dirty="0"/>
            <a:t> </a:t>
          </a:r>
          <a:r>
            <a:rPr lang="en-ID" sz="2200" dirty="0" err="1"/>
            <a:t>membangun</a:t>
          </a:r>
          <a:r>
            <a:rPr lang="en-ID" sz="2200" dirty="0"/>
            <a:t> dan </a:t>
          </a:r>
          <a:r>
            <a:rPr lang="en-ID" sz="2200" dirty="0" err="1"/>
            <a:t>mengembangkan</a:t>
          </a:r>
          <a:r>
            <a:rPr lang="en-ID" sz="2200" dirty="0"/>
            <a:t> </a:t>
          </a:r>
          <a:r>
            <a:rPr lang="en-ID" sz="2200" dirty="0" err="1"/>
            <a:t>komunitas</a:t>
          </a:r>
          <a:r>
            <a:rPr lang="en-ID" sz="2200" dirty="0"/>
            <a:t> </a:t>
          </a:r>
          <a:r>
            <a:rPr lang="en-ID" sz="2200" dirty="0" err="1"/>
            <a:t>wirausaha</a:t>
          </a:r>
          <a:r>
            <a:rPr lang="en-ID" sz="2200" dirty="0"/>
            <a:t> (</a:t>
          </a:r>
          <a:r>
            <a:rPr lang="en-ID" sz="2200" i="1" dirty="0"/>
            <a:t>entrepreneurial community</a:t>
          </a:r>
          <a:r>
            <a:rPr lang="en-ID" sz="2200" dirty="0"/>
            <a:t>)</a:t>
          </a:r>
          <a:r>
            <a:rPr lang="en-US" sz="2200" dirty="0"/>
            <a:t>  </a:t>
          </a:r>
          <a:endParaRPr lang="en-ID" sz="2200" dirty="0"/>
        </a:p>
      </dgm:t>
    </dgm:pt>
    <dgm:pt modelId="{512273DD-565D-42AD-A0C8-E0E28BD97200}" type="parTrans" cxnId="{1B5A9736-C018-487D-A0A6-C9D22238D238}">
      <dgm:prSet/>
      <dgm:spPr/>
      <dgm:t>
        <a:bodyPr/>
        <a:lstStyle/>
        <a:p>
          <a:endParaRPr lang="en-ID"/>
        </a:p>
      </dgm:t>
    </dgm:pt>
    <dgm:pt modelId="{2CCE0A17-709C-4476-8B0C-E4A832D5F465}" type="sibTrans" cxnId="{1B5A9736-C018-487D-A0A6-C9D22238D238}">
      <dgm:prSet/>
      <dgm:spPr/>
      <dgm:t>
        <a:bodyPr/>
        <a:lstStyle/>
        <a:p>
          <a:endParaRPr lang="en-ID"/>
        </a:p>
      </dgm:t>
    </dgm:pt>
    <dgm:pt modelId="{9670DF93-7BE7-4B56-90C9-A78390EC5EC9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A</a:t>
          </a:r>
          <a:endParaRPr lang="en-ID" b="1" dirty="0">
            <a:solidFill>
              <a:srgbClr val="C00000"/>
            </a:solidFill>
          </a:endParaRPr>
        </a:p>
      </dgm:t>
    </dgm:pt>
    <dgm:pt modelId="{BE05CC76-236B-4C6C-AA41-EF41935D5E7D}" type="parTrans" cxnId="{29B7287E-CC57-44DF-AB70-A4DA42AA0355}">
      <dgm:prSet/>
      <dgm:spPr/>
      <dgm:t>
        <a:bodyPr/>
        <a:lstStyle/>
        <a:p>
          <a:endParaRPr lang="en-ID"/>
        </a:p>
      </dgm:t>
    </dgm:pt>
    <dgm:pt modelId="{0D926665-1DC2-4E0B-B677-1EEF1A26A874}" type="sibTrans" cxnId="{29B7287E-CC57-44DF-AB70-A4DA42AA0355}">
      <dgm:prSet/>
      <dgm:spPr/>
      <dgm:t>
        <a:bodyPr/>
        <a:lstStyle/>
        <a:p>
          <a:endParaRPr lang="en-ID"/>
        </a:p>
      </dgm:t>
    </dgm:pt>
    <dgm:pt modelId="{6C3B1CE6-5815-4904-B862-F093CBF7F438}">
      <dgm:prSet custT="1"/>
      <dgm:spPr/>
      <dgm:t>
        <a:bodyPr/>
        <a:lstStyle/>
        <a:p>
          <a:r>
            <a:rPr lang="en-US" sz="2200" b="1" dirty="0" err="1">
              <a:solidFill>
                <a:srgbClr val="FF0000"/>
              </a:solidFill>
            </a:rPr>
            <a:t>Arif</a:t>
          </a:r>
          <a:r>
            <a:rPr lang="en-US" sz="2200" dirty="0">
              <a:solidFill>
                <a:srgbClr val="FF0000"/>
              </a:solidFill>
            </a:rPr>
            <a:t> </a:t>
          </a:r>
          <a:r>
            <a:rPr lang="en-US" sz="2200" dirty="0"/>
            <a:t>:</a:t>
          </a:r>
          <a:r>
            <a:rPr lang="en-ID" sz="2200" dirty="0" err="1"/>
            <a:t>kemampuan</a:t>
          </a:r>
          <a:r>
            <a:rPr lang="en-ID" sz="2200" dirty="0"/>
            <a:t> </a:t>
          </a:r>
          <a:r>
            <a:rPr lang="en-ID" sz="2200" dirty="0" err="1"/>
            <a:t>untuk</a:t>
          </a:r>
          <a:r>
            <a:rPr lang="en-ID" sz="2200" dirty="0"/>
            <a:t> </a:t>
          </a:r>
          <a:r>
            <a:rPr lang="en-ID" sz="2200" dirty="0" err="1"/>
            <a:t>mengembangkan</a:t>
          </a:r>
          <a:r>
            <a:rPr lang="en-ID" sz="2200" dirty="0"/>
            <a:t> </a:t>
          </a:r>
          <a:r>
            <a:rPr lang="en-ID" sz="2200" dirty="0" err="1"/>
            <a:t>kecerdasan</a:t>
          </a:r>
          <a:r>
            <a:rPr lang="en-ID" sz="2200" dirty="0"/>
            <a:t> </a:t>
          </a:r>
          <a:r>
            <a:rPr lang="en-ID" sz="2200" dirty="0" err="1"/>
            <a:t>emosional</a:t>
          </a:r>
          <a:r>
            <a:rPr lang="en-ID" sz="2200" dirty="0"/>
            <a:t> yang </a:t>
          </a:r>
          <a:r>
            <a:rPr lang="en-ID" sz="2200" dirty="0" err="1"/>
            <a:t>bersumber</a:t>
          </a:r>
          <a:r>
            <a:rPr lang="en-ID" sz="2200" dirty="0"/>
            <a:t> </a:t>
          </a:r>
          <a:r>
            <a:rPr lang="en-ID" sz="2200" dirty="0" err="1"/>
            <a:t>dari</a:t>
          </a:r>
          <a:r>
            <a:rPr lang="en-ID" sz="2200" dirty="0"/>
            <a:t> </a:t>
          </a:r>
          <a:r>
            <a:rPr lang="en-ID" sz="2200" dirty="0" err="1"/>
            <a:t>ketekunan</a:t>
          </a:r>
          <a:r>
            <a:rPr lang="en-ID" sz="2200" dirty="0"/>
            <a:t> </a:t>
          </a:r>
          <a:r>
            <a:rPr lang="en-ID" sz="2200" dirty="0" err="1"/>
            <a:t>mencari</a:t>
          </a:r>
          <a:r>
            <a:rPr lang="en-ID" sz="2200" dirty="0"/>
            <a:t> </a:t>
          </a:r>
          <a:r>
            <a:rPr lang="en-ID" sz="2200" dirty="0" err="1"/>
            <a:t>hikmat</a:t>
          </a:r>
          <a:r>
            <a:rPr lang="en-ID" sz="2200" dirty="0"/>
            <a:t> </a:t>
          </a:r>
          <a:r>
            <a:rPr lang="en-ID" sz="2200" dirty="0" err="1"/>
            <a:t>melalui</a:t>
          </a:r>
          <a:r>
            <a:rPr lang="en-ID" sz="2200" dirty="0"/>
            <a:t> </a:t>
          </a:r>
          <a:r>
            <a:rPr lang="en-ID" sz="2200" dirty="0" err="1"/>
            <a:t>berdoa</a:t>
          </a:r>
          <a:r>
            <a:rPr lang="en-ID" sz="2200" dirty="0"/>
            <a:t>, </a:t>
          </a:r>
          <a:r>
            <a:rPr lang="en-ID" sz="2200" dirty="0" err="1"/>
            <a:t>berpikir</a:t>
          </a:r>
          <a:r>
            <a:rPr lang="en-ID" sz="2200" dirty="0"/>
            <a:t>, </a:t>
          </a:r>
          <a:r>
            <a:rPr lang="en-ID" sz="2200" dirty="0" err="1"/>
            <a:t>berkata</a:t>
          </a:r>
          <a:r>
            <a:rPr lang="en-ID" sz="2200" dirty="0"/>
            <a:t>, dan </a:t>
          </a:r>
          <a:r>
            <a:rPr lang="en-ID" sz="2200" dirty="0" err="1"/>
            <a:t>berkarya</a:t>
          </a:r>
          <a:r>
            <a:rPr lang="en-ID" sz="2200" dirty="0"/>
            <a:t> </a:t>
          </a:r>
          <a:r>
            <a:rPr lang="en-ID" sz="2200" dirty="0" err="1"/>
            <a:t>sesuai</a:t>
          </a:r>
          <a:r>
            <a:rPr lang="en-ID" sz="2200" dirty="0"/>
            <a:t> </a:t>
          </a:r>
          <a:r>
            <a:rPr lang="en-ID" sz="2200" dirty="0" err="1"/>
            <a:t>kehendak</a:t>
          </a:r>
          <a:r>
            <a:rPr lang="en-ID" sz="2200" dirty="0"/>
            <a:t> Allah.</a:t>
          </a:r>
          <a:r>
            <a:rPr lang="en-ID" sz="1800" dirty="0"/>
            <a:t> </a:t>
          </a:r>
        </a:p>
      </dgm:t>
    </dgm:pt>
    <dgm:pt modelId="{BCF6BABA-5168-4DD0-A868-1D3B3539A1AB}" type="parTrans" cxnId="{7B3DBE4C-71EF-4A6E-AABF-11CD286689D4}">
      <dgm:prSet/>
      <dgm:spPr/>
      <dgm:t>
        <a:bodyPr/>
        <a:lstStyle/>
        <a:p>
          <a:endParaRPr lang="en-ID"/>
        </a:p>
      </dgm:t>
    </dgm:pt>
    <dgm:pt modelId="{93047736-11B5-4420-A89A-BBE172A48345}" type="sibTrans" cxnId="{7B3DBE4C-71EF-4A6E-AABF-11CD286689D4}">
      <dgm:prSet/>
      <dgm:spPr/>
      <dgm:t>
        <a:bodyPr/>
        <a:lstStyle/>
        <a:p>
          <a:endParaRPr lang="en-ID"/>
        </a:p>
      </dgm:t>
    </dgm:pt>
    <dgm:pt modelId="{4DB269F3-06E8-4374-9098-A00ED9543E4E}" type="pres">
      <dgm:prSet presAssocID="{EF57BB6A-B535-420A-9347-4FB1B4CCC6C7}" presName="linearFlow" presStyleCnt="0">
        <dgm:presLayoutVars>
          <dgm:dir/>
          <dgm:animLvl val="lvl"/>
          <dgm:resizeHandles val="exact"/>
        </dgm:presLayoutVars>
      </dgm:prSet>
      <dgm:spPr/>
    </dgm:pt>
    <dgm:pt modelId="{628C4B3C-B39B-43D4-8F34-CF6C0B3BB565}" type="pres">
      <dgm:prSet presAssocID="{8D1906B4-69A8-43AA-B36E-5E83466071B5}" presName="composite" presStyleCnt="0"/>
      <dgm:spPr/>
    </dgm:pt>
    <dgm:pt modelId="{FC2251B4-E216-4232-85E7-5F71E8043209}" type="pres">
      <dgm:prSet presAssocID="{8D1906B4-69A8-43AA-B36E-5E83466071B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80422FF-EC67-4C27-BF94-C83F271F2D45}" type="pres">
      <dgm:prSet presAssocID="{8D1906B4-69A8-43AA-B36E-5E83466071B5}" presName="descendantText" presStyleLbl="alignAcc1" presStyleIdx="0" presStyleCnt="4" custLinFactNeighborX="0" custLinFactNeighborY="4193">
        <dgm:presLayoutVars>
          <dgm:bulletEnabled val="1"/>
        </dgm:presLayoutVars>
      </dgm:prSet>
      <dgm:spPr/>
    </dgm:pt>
    <dgm:pt modelId="{860C3D07-05B1-4928-BC88-919FBB27C152}" type="pres">
      <dgm:prSet presAssocID="{2A9105E5-8BBE-48A4-8709-2722BFB5C395}" presName="sp" presStyleCnt="0"/>
      <dgm:spPr/>
    </dgm:pt>
    <dgm:pt modelId="{A6C4FC26-9F97-4DFD-A2A6-4C9C184A7753}" type="pres">
      <dgm:prSet presAssocID="{5CAA3EF0-D086-4E48-8E77-B3418EBDA2C8}" presName="composite" presStyleCnt="0"/>
      <dgm:spPr/>
    </dgm:pt>
    <dgm:pt modelId="{FBAD8E26-2F5C-4775-88EF-FC40DA8D3D8C}" type="pres">
      <dgm:prSet presAssocID="{5CAA3EF0-D086-4E48-8E77-B3418EBDA2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903BCDD-F0F3-41DD-B012-632E88C64C3D}" type="pres">
      <dgm:prSet presAssocID="{5CAA3EF0-D086-4E48-8E77-B3418EBDA2C8}" presName="descendantText" presStyleLbl="alignAcc1" presStyleIdx="1" presStyleCnt="4" custLinFactNeighborX="0">
        <dgm:presLayoutVars>
          <dgm:bulletEnabled val="1"/>
        </dgm:presLayoutVars>
      </dgm:prSet>
      <dgm:spPr/>
    </dgm:pt>
    <dgm:pt modelId="{A6C34C37-CDC9-4624-B062-BBE9C0458E44}" type="pres">
      <dgm:prSet presAssocID="{8E7B11B5-A103-456E-99A6-FA4AA04999D8}" presName="sp" presStyleCnt="0"/>
      <dgm:spPr/>
    </dgm:pt>
    <dgm:pt modelId="{CE80C7AE-DAA4-46AB-A772-E521B6D9C7B3}" type="pres">
      <dgm:prSet presAssocID="{1FFF3981-B3F3-462A-A267-02363B26FC33}" presName="composite" presStyleCnt="0"/>
      <dgm:spPr/>
    </dgm:pt>
    <dgm:pt modelId="{E2D515EF-1D50-4CEA-BB89-5F3D0528932F}" type="pres">
      <dgm:prSet presAssocID="{1FFF3981-B3F3-462A-A267-02363B26FC3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D5BA995-0898-42E9-8E0E-1493BF7783F3}" type="pres">
      <dgm:prSet presAssocID="{1FFF3981-B3F3-462A-A267-02363B26FC33}" presName="descendantText" presStyleLbl="alignAcc1" presStyleIdx="2" presStyleCnt="4" custLinFactNeighborX="0">
        <dgm:presLayoutVars>
          <dgm:bulletEnabled val="1"/>
        </dgm:presLayoutVars>
      </dgm:prSet>
      <dgm:spPr/>
    </dgm:pt>
    <dgm:pt modelId="{1B781BC9-54C0-4852-8FE3-BCE2F3F14AD5}" type="pres">
      <dgm:prSet presAssocID="{759379FD-ABD7-4A85-930F-79131B114B37}" presName="sp" presStyleCnt="0"/>
      <dgm:spPr/>
    </dgm:pt>
    <dgm:pt modelId="{4DFA68D5-F9CA-442F-8B39-D2A8622B54BF}" type="pres">
      <dgm:prSet presAssocID="{9670DF93-7BE7-4B56-90C9-A78390EC5EC9}" presName="composite" presStyleCnt="0"/>
      <dgm:spPr/>
    </dgm:pt>
    <dgm:pt modelId="{E4C4A2B5-7192-4EBB-8CBF-1E2B8A572B23}" type="pres">
      <dgm:prSet presAssocID="{9670DF93-7BE7-4B56-90C9-A78390EC5EC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2ABF1C7-F7F3-49F6-BEA9-B69DA495045A}" type="pres">
      <dgm:prSet presAssocID="{9670DF93-7BE7-4B56-90C9-A78390EC5EC9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A4961333-AD64-4BEF-BC38-52EE7CD6DA2C}" srcId="{8D1906B4-69A8-43AA-B36E-5E83466071B5}" destId="{5A68EDD8-5963-47DE-A617-53FB0D0B62D5}" srcOrd="0" destOrd="0" parTransId="{CD8CE0DE-CE69-4C96-BC24-9B06FBB67982}" sibTransId="{C433420C-D5F1-4EEB-BC26-FEA3F7D8C57D}"/>
    <dgm:cxn modelId="{5DC0C033-8F56-48EC-B906-6DD9C907793B}" type="presOf" srcId="{6FF42901-4DD7-466C-8318-6BDCB302D0D8}" destId="{ED5BA995-0898-42E9-8E0E-1493BF7783F3}" srcOrd="0" destOrd="0" presId="urn:microsoft.com/office/officeart/2005/8/layout/chevron2"/>
    <dgm:cxn modelId="{1B5A9736-C018-487D-A0A6-C9D22238D238}" srcId="{1FFF3981-B3F3-462A-A267-02363B26FC33}" destId="{6FF42901-4DD7-466C-8318-6BDCB302D0D8}" srcOrd="0" destOrd="0" parTransId="{512273DD-565D-42AD-A0C8-E0E28BD97200}" sibTransId="{2CCE0A17-709C-4476-8B0C-E4A832D5F465}"/>
    <dgm:cxn modelId="{59E39241-C314-422B-8915-5F7E815C5C64}" srcId="{EF57BB6A-B535-420A-9347-4FB1B4CCC6C7}" destId="{1FFF3981-B3F3-462A-A267-02363B26FC33}" srcOrd="2" destOrd="0" parTransId="{50D538C6-D436-4225-AEE7-4A86AE91B59E}" sibTransId="{759379FD-ABD7-4A85-930F-79131B114B37}"/>
    <dgm:cxn modelId="{89F3C444-E252-46A3-8C04-E726F11AF944}" type="presOf" srcId="{5CAA3EF0-D086-4E48-8E77-B3418EBDA2C8}" destId="{FBAD8E26-2F5C-4775-88EF-FC40DA8D3D8C}" srcOrd="0" destOrd="0" presId="urn:microsoft.com/office/officeart/2005/8/layout/chevron2"/>
    <dgm:cxn modelId="{AE953D4C-8AE3-4A67-AE30-4A7E6A7D1837}" type="presOf" srcId="{1FFF3981-B3F3-462A-A267-02363B26FC33}" destId="{E2D515EF-1D50-4CEA-BB89-5F3D0528932F}" srcOrd="0" destOrd="0" presId="urn:microsoft.com/office/officeart/2005/8/layout/chevron2"/>
    <dgm:cxn modelId="{7B3DBE4C-71EF-4A6E-AABF-11CD286689D4}" srcId="{9670DF93-7BE7-4B56-90C9-A78390EC5EC9}" destId="{6C3B1CE6-5815-4904-B862-F093CBF7F438}" srcOrd="0" destOrd="0" parTransId="{BCF6BABA-5168-4DD0-A868-1D3B3539A1AB}" sibTransId="{93047736-11B5-4420-A89A-BBE172A48345}"/>
    <dgm:cxn modelId="{069DEA4F-7551-47BA-BC1B-B346EC82C95E}" type="presOf" srcId="{5A68EDD8-5963-47DE-A617-53FB0D0B62D5}" destId="{780422FF-EC67-4C27-BF94-C83F271F2D45}" srcOrd="0" destOrd="0" presId="urn:microsoft.com/office/officeart/2005/8/layout/chevron2"/>
    <dgm:cxn modelId="{F1DB645A-9742-42CA-BFD5-F8877B48473E}" srcId="{EF57BB6A-B535-420A-9347-4FB1B4CCC6C7}" destId="{8D1906B4-69A8-43AA-B36E-5E83466071B5}" srcOrd="0" destOrd="0" parTransId="{0B195485-F259-402B-AB3F-694B1F6D51B6}" sibTransId="{2A9105E5-8BBE-48A4-8709-2722BFB5C395}"/>
    <dgm:cxn modelId="{29B7287E-CC57-44DF-AB70-A4DA42AA0355}" srcId="{EF57BB6A-B535-420A-9347-4FB1B4CCC6C7}" destId="{9670DF93-7BE7-4B56-90C9-A78390EC5EC9}" srcOrd="3" destOrd="0" parTransId="{BE05CC76-236B-4C6C-AA41-EF41935D5E7D}" sibTransId="{0D926665-1DC2-4E0B-B677-1EEF1A26A874}"/>
    <dgm:cxn modelId="{9BDA938D-835D-40E5-AF65-13EA5BCD4B0F}" srcId="{5CAA3EF0-D086-4E48-8E77-B3418EBDA2C8}" destId="{2DF246A4-F3CF-49A1-9460-E722D29A105C}" srcOrd="0" destOrd="0" parTransId="{2E770E86-DF20-47C9-80A6-FE431E111A32}" sibTransId="{10BF3DA1-8B3F-4B96-A021-508B66922D09}"/>
    <dgm:cxn modelId="{8CE4B9A5-1D20-4EBE-91AC-3A2D82855285}" srcId="{EF57BB6A-B535-420A-9347-4FB1B4CCC6C7}" destId="{5CAA3EF0-D086-4E48-8E77-B3418EBDA2C8}" srcOrd="1" destOrd="0" parTransId="{D38629AB-A579-4163-A24B-A9ADEE302326}" sibTransId="{8E7B11B5-A103-456E-99A6-FA4AA04999D8}"/>
    <dgm:cxn modelId="{203DBBB8-FD5D-4258-A576-4DF7E233123A}" type="presOf" srcId="{EF57BB6A-B535-420A-9347-4FB1B4CCC6C7}" destId="{4DB269F3-06E8-4374-9098-A00ED9543E4E}" srcOrd="0" destOrd="0" presId="urn:microsoft.com/office/officeart/2005/8/layout/chevron2"/>
    <dgm:cxn modelId="{A4CF59C7-55FA-4E5C-BA2F-5357C065B551}" type="presOf" srcId="{9670DF93-7BE7-4B56-90C9-A78390EC5EC9}" destId="{E4C4A2B5-7192-4EBB-8CBF-1E2B8A572B23}" srcOrd="0" destOrd="0" presId="urn:microsoft.com/office/officeart/2005/8/layout/chevron2"/>
    <dgm:cxn modelId="{B794CBC9-6682-4813-8126-6A7C776FAC0E}" type="presOf" srcId="{8D1906B4-69A8-43AA-B36E-5E83466071B5}" destId="{FC2251B4-E216-4232-85E7-5F71E8043209}" srcOrd="0" destOrd="0" presId="urn:microsoft.com/office/officeart/2005/8/layout/chevron2"/>
    <dgm:cxn modelId="{A7DF7DD4-277B-4728-8A23-54ED5F0E454E}" type="presOf" srcId="{2DF246A4-F3CF-49A1-9460-E722D29A105C}" destId="{F903BCDD-F0F3-41DD-B012-632E88C64C3D}" srcOrd="0" destOrd="0" presId="urn:microsoft.com/office/officeart/2005/8/layout/chevron2"/>
    <dgm:cxn modelId="{A841D2FA-2A1E-4B1C-B294-C62E5042787B}" type="presOf" srcId="{6C3B1CE6-5815-4904-B862-F093CBF7F438}" destId="{F2ABF1C7-F7F3-49F6-BEA9-B69DA495045A}" srcOrd="0" destOrd="0" presId="urn:microsoft.com/office/officeart/2005/8/layout/chevron2"/>
    <dgm:cxn modelId="{70C9BB4F-9228-4E91-AAF4-A5FFF81B239A}" type="presParOf" srcId="{4DB269F3-06E8-4374-9098-A00ED9543E4E}" destId="{628C4B3C-B39B-43D4-8F34-CF6C0B3BB565}" srcOrd="0" destOrd="0" presId="urn:microsoft.com/office/officeart/2005/8/layout/chevron2"/>
    <dgm:cxn modelId="{1BB974CF-6D62-4DFD-A542-C29AF9E635D0}" type="presParOf" srcId="{628C4B3C-B39B-43D4-8F34-CF6C0B3BB565}" destId="{FC2251B4-E216-4232-85E7-5F71E8043209}" srcOrd="0" destOrd="0" presId="urn:microsoft.com/office/officeart/2005/8/layout/chevron2"/>
    <dgm:cxn modelId="{C10C983A-22EC-4B72-B527-752E951AE837}" type="presParOf" srcId="{628C4B3C-B39B-43D4-8F34-CF6C0B3BB565}" destId="{780422FF-EC67-4C27-BF94-C83F271F2D45}" srcOrd="1" destOrd="0" presId="urn:microsoft.com/office/officeart/2005/8/layout/chevron2"/>
    <dgm:cxn modelId="{FD5D9867-C575-42FE-85B9-C0F9FC900208}" type="presParOf" srcId="{4DB269F3-06E8-4374-9098-A00ED9543E4E}" destId="{860C3D07-05B1-4928-BC88-919FBB27C152}" srcOrd="1" destOrd="0" presId="urn:microsoft.com/office/officeart/2005/8/layout/chevron2"/>
    <dgm:cxn modelId="{8A169128-0B06-4163-A7C7-B40DD0C7777D}" type="presParOf" srcId="{4DB269F3-06E8-4374-9098-A00ED9543E4E}" destId="{A6C4FC26-9F97-4DFD-A2A6-4C9C184A7753}" srcOrd="2" destOrd="0" presId="urn:microsoft.com/office/officeart/2005/8/layout/chevron2"/>
    <dgm:cxn modelId="{EA717D0E-015B-47DB-A452-711567A9A871}" type="presParOf" srcId="{A6C4FC26-9F97-4DFD-A2A6-4C9C184A7753}" destId="{FBAD8E26-2F5C-4775-88EF-FC40DA8D3D8C}" srcOrd="0" destOrd="0" presId="urn:microsoft.com/office/officeart/2005/8/layout/chevron2"/>
    <dgm:cxn modelId="{670610C1-9BD3-4BC2-9252-185C2F2ECA38}" type="presParOf" srcId="{A6C4FC26-9F97-4DFD-A2A6-4C9C184A7753}" destId="{F903BCDD-F0F3-41DD-B012-632E88C64C3D}" srcOrd="1" destOrd="0" presId="urn:microsoft.com/office/officeart/2005/8/layout/chevron2"/>
    <dgm:cxn modelId="{AC9C2C32-6756-42D1-83FB-495ED955872C}" type="presParOf" srcId="{4DB269F3-06E8-4374-9098-A00ED9543E4E}" destId="{A6C34C37-CDC9-4624-B062-BBE9C0458E44}" srcOrd="3" destOrd="0" presId="urn:microsoft.com/office/officeart/2005/8/layout/chevron2"/>
    <dgm:cxn modelId="{81284FC3-E047-47B6-8A90-DB24E9BA3D98}" type="presParOf" srcId="{4DB269F3-06E8-4374-9098-A00ED9543E4E}" destId="{CE80C7AE-DAA4-46AB-A772-E521B6D9C7B3}" srcOrd="4" destOrd="0" presId="urn:microsoft.com/office/officeart/2005/8/layout/chevron2"/>
    <dgm:cxn modelId="{482559C7-78DA-433A-8796-FCC42BAA51C9}" type="presParOf" srcId="{CE80C7AE-DAA4-46AB-A772-E521B6D9C7B3}" destId="{E2D515EF-1D50-4CEA-BB89-5F3D0528932F}" srcOrd="0" destOrd="0" presId="urn:microsoft.com/office/officeart/2005/8/layout/chevron2"/>
    <dgm:cxn modelId="{386ECB40-96DF-4338-87FA-505096A02D14}" type="presParOf" srcId="{CE80C7AE-DAA4-46AB-A772-E521B6D9C7B3}" destId="{ED5BA995-0898-42E9-8E0E-1493BF7783F3}" srcOrd="1" destOrd="0" presId="urn:microsoft.com/office/officeart/2005/8/layout/chevron2"/>
    <dgm:cxn modelId="{1DE9C188-4430-4E2F-AB72-DFAAE501E237}" type="presParOf" srcId="{4DB269F3-06E8-4374-9098-A00ED9543E4E}" destId="{1B781BC9-54C0-4852-8FE3-BCE2F3F14AD5}" srcOrd="5" destOrd="0" presId="urn:microsoft.com/office/officeart/2005/8/layout/chevron2"/>
    <dgm:cxn modelId="{30949B64-6CA9-4D72-8AEE-E5C3ECC0EF1B}" type="presParOf" srcId="{4DB269F3-06E8-4374-9098-A00ED9543E4E}" destId="{4DFA68D5-F9CA-442F-8B39-D2A8622B54BF}" srcOrd="6" destOrd="0" presId="urn:microsoft.com/office/officeart/2005/8/layout/chevron2"/>
    <dgm:cxn modelId="{3B092EE5-243A-41ED-9384-0284B312F64F}" type="presParOf" srcId="{4DFA68D5-F9CA-442F-8B39-D2A8622B54BF}" destId="{E4C4A2B5-7192-4EBB-8CBF-1E2B8A572B23}" srcOrd="0" destOrd="0" presId="urn:microsoft.com/office/officeart/2005/8/layout/chevron2"/>
    <dgm:cxn modelId="{5BFC25BC-5CC3-4335-8016-4CAA7C1079D3}" type="presParOf" srcId="{4DFA68D5-F9CA-442F-8B39-D2A8622B54BF}" destId="{F2ABF1C7-F7F3-49F6-BEA9-B69DA49504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E7B8F-2B83-4419-86BF-454A6FBD683C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23973819-4D9C-4D58-854E-9F2DE1BB6018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Kebenaran</a:t>
          </a:r>
          <a:endParaRPr lang="en-US" sz="1800" b="1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(</a:t>
          </a:r>
          <a:r>
            <a:rPr lang="en-US" sz="1600" dirty="0" err="1">
              <a:solidFill>
                <a:schemeClr val="tx1"/>
              </a:solidFill>
            </a:rPr>
            <a:t>Aletheia</a:t>
          </a:r>
          <a:r>
            <a:rPr lang="en-US" sz="1600" dirty="0">
              <a:solidFill>
                <a:schemeClr val="tx1"/>
              </a:solidFill>
            </a:rPr>
            <a:t>)</a:t>
          </a:r>
          <a:endParaRPr lang="en-ID" sz="1600" dirty="0">
            <a:solidFill>
              <a:schemeClr val="tx1"/>
            </a:solidFill>
          </a:endParaRPr>
        </a:p>
      </dgm:t>
    </dgm:pt>
    <dgm:pt modelId="{D7C66FDF-4969-488B-94E1-1CD41E323810}" type="parTrans" cxnId="{98A9046F-A588-4B50-8D7B-56D4B479E6DE}">
      <dgm:prSet/>
      <dgm:spPr/>
      <dgm:t>
        <a:bodyPr/>
        <a:lstStyle/>
        <a:p>
          <a:endParaRPr lang="en-ID"/>
        </a:p>
      </dgm:t>
    </dgm:pt>
    <dgm:pt modelId="{92BD3383-610F-48BC-8B46-9F7AD0E8235F}" type="sibTrans" cxnId="{98A9046F-A588-4B50-8D7B-56D4B479E6DE}">
      <dgm:prSet/>
      <dgm:spPr/>
      <dgm:t>
        <a:bodyPr/>
        <a:lstStyle/>
        <a:p>
          <a:endParaRPr lang="en-ID"/>
        </a:p>
      </dgm:t>
    </dgm:pt>
    <dgm:pt modelId="{F6A86DE9-3E50-42FD-9302-A79A60CF2FA8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Keadilan</a:t>
          </a:r>
          <a:r>
            <a:rPr lang="en-US" sz="2000" dirty="0">
              <a:solidFill>
                <a:schemeClr val="tx1"/>
              </a:solidFill>
            </a:rPr>
            <a:t> </a:t>
          </a:r>
        </a:p>
        <a:p>
          <a:r>
            <a:rPr lang="en-US" sz="1600" dirty="0">
              <a:solidFill>
                <a:schemeClr val="tx1"/>
              </a:solidFill>
            </a:rPr>
            <a:t>(</a:t>
          </a:r>
          <a:r>
            <a:rPr lang="en-US" sz="1600" dirty="0" err="1">
              <a:solidFill>
                <a:schemeClr val="tx1"/>
              </a:solidFill>
            </a:rPr>
            <a:t>Dikaiosune</a:t>
          </a:r>
          <a:r>
            <a:rPr lang="en-US" sz="1600" dirty="0">
              <a:solidFill>
                <a:schemeClr val="tx1"/>
              </a:solidFill>
            </a:rPr>
            <a:t>)</a:t>
          </a:r>
          <a:endParaRPr lang="en-ID" sz="1600" dirty="0">
            <a:solidFill>
              <a:schemeClr val="tx1"/>
            </a:solidFill>
          </a:endParaRPr>
        </a:p>
      </dgm:t>
    </dgm:pt>
    <dgm:pt modelId="{6F568AC1-0C65-4457-BE27-864636452F2B}" type="parTrans" cxnId="{37D9AC82-A202-40A7-9483-5C483F26B06C}">
      <dgm:prSet/>
      <dgm:spPr/>
      <dgm:t>
        <a:bodyPr/>
        <a:lstStyle/>
        <a:p>
          <a:endParaRPr lang="en-ID"/>
        </a:p>
      </dgm:t>
    </dgm:pt>
    <dgm:pt modelId="{E25E4548-FA6B-4B45-BDEF-DB68395ED226}" type="sibTrans" cxnId="{37D9AC82-A202-40A7-9483-5C483F26B06C}">
      <dgm:prSet/>
      <dgm:spPr/>
      <dgm:t>
        <a:bodyPr/>
        <a:lstStyle/>
        <a:p>
          <a:endParaRPr lang="en-ID"/>
        </a:p>
      </dgm:t>
    </dgm:pt>
    <dgm:pt modelId="{CEBC4AC3-23F9-4771-B13A-62C5CD6F272B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Kasih</a:t>
          </a:r>
          <a:r>
            <a:rPr lang="en-US" sz="2000" dirty="0">
              <a:solidFill>
                <a:schemeClr val="tx1"/>
              </a:solidFill>
            </a:rPr>
            <a:t> (Agape)</a:t>
          </a:r>
          <a:endParaRPr lang="en-ID" sz="2000" dirty="0">
            <a:solidFill>
              <a:schemeClr val="tx1"/>
            </a:solidFill>
          </a:endParaRPr>
        </a:p>
      </dgm:t>
    </dgm:pt>
    <dgm:pt modelId="{A415003D-C75D-4A08-9046-02E5F17A34AF}" type="parTrans" cxnId="{A1F3F18D-148F-4142-B897-66EB8DAF2689}">
      <dgm:prSet/>
      <dgm:spPr/>
      <dgm:t>
        <a:bodyPr/>
        <a:lstStyle/>
        <a:p>
          <a:endParaRPr lang="en-ID"/>
        </a:p>
      </dgm:t>
    </dgm:pt>
    <dgm:pt modelId="{027C2E7A-41C9-4006-88FB-FF6ABED52ED2}" type="sibTrans" cxnId="{A1F3F18D-148F-4142-B897-66EB8DAF2689}">
      <dgm:prSet/>
      <dgm:spPr/>
      <dgm:t>
        <a:bodyPr/>
        <a:lstStyle/>
        <a:p>
          <a:endParaRPr lang="en-ID"/>
        </a:p>
      </dgm:t>
    </dgm:pt>
    <dgm:pt modelId="{D537F723-EB6E-49F3-B0ED-B85A2E167E1E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Damai</a:t>
          </a:r>
          <a:r>
            <a:rPr lang="en-US" b="1" dirty="0">
              <a:solidFill>
                <a:schemeClr val="tx1"/>
              </a:solidFill>
            </a:rPr>
            <a:t> Sejahtera </a:t>
          </a:r>
          <a:r>
            <a:rPr lang="en-US" dirty="0">
              <a:solidFill>
                <a:schemeClr val="tx1"/>
              </a:solidFill>
            </a:rPr>
            <a:t>(Eirene)</a:t>
          </a:r>
          <a:endParaRPr lang="en-ID" dirty="0">
            <a:solidFill>
              <a:schemeClr val="tx1"/>
            </a:solidFill>
          </a:endParaRPr>
        </a:p>
      </dgm:t>
    </dgm:pt>
    <dgm:pt modelId="{0843E15C-CB03-41C6-A08D-E156BCD4C058}" type="parTrans" cxnId="{C36B0275-C3EB-44A9-83D4-AEF5A9FCCB39}">
      <dgm:prSet/>
      <dgm:spPr/>
      <dgm:t>
        <a:bodyPr/>
        <a:lstStyle/>
        <a:p>
          <a:endParaRPr lang="en-ID"/>
        </a:p>
      </dgm:t>
    </dgm:pt>
    <dgm:pt modelId="{19A96C2D-9AB1-4DF3-B626-5D89C5F32F56}" type="sibTrans" cxnId="{C36B0275-C3EB-44A9-83D4-AEF5A9FCCB39}">
      <dgm:prSet/>
      <dgm:spPr/>
      <dgm:t>
        <a:bodyPr/>
        <a:lstStyle/>
        <a:p>
          <a:endParaRPr lang="en-ID"/>
        </a:p>
      </dgm:t>
    </dgm:pt>
    <dgm:pt modelId="{8BB16E47-5BA6-43CD-8011-AF395D3B2DD5}" type="pres">
      <dgm:prSet presAssocID="{FE1E7B8F-2B83-4419-86BF-454A6FBD683C}" presName="compositeShape" presStyleCnt="0">
        <dgm:presLayoutVars>
          <dgm:chMax val="9"/>
          <dgm:dir/>
          <dgm:resizeHandles val="exact"/>
        </dgm:presLayoutVars>
      </dgm:prSet>
      <dgm:spPr/>
    </dgm:pt>
    <dgm:pt modelId="{64D479BC-7054-4B9F-98EF-451B097EB9C2}" type="pres">
      <dgm:prSet presAssocID="{FE1E7B8F-2B83-4419-86BF-454A6FBD683C}" presName="triangle1" presStyleLbl="node1" presStyleIdx="0" presStyleCnt="4">
        <dgm:presLayoutVars>
          <dgm:bulletEnabled val="1"/>
        </dgm:presLayoutVars>
      </dgm:prSet>
      <dgm:spPr/>
    </dgm:pt>
    <dgm:pt modelId="{24185D63-960B-4DB8-AC89-CBA2794F30E1}" type="pres">
      <dgm:prSet presAssocID="{FE1E7B8F-2B83-4419-86BF-454A6FBD683C}" presName="triangle2" presStyleLbl="node1" presStyleIdx="1" presStyleCnt="4">
        <dgm:presLayoutVars>
          <dgm:bulletEnabled val="1"/>
        </dgm:presLayoutVars>
      </dgm:prSet>
      <dgm:spPr/>
    </dgm:pt>
    <dgm:pt modelId="{FE212CD7-F68E-4538-B626-1F44CA54CD45}" type="pres">
      <dgm:prSet presAssocID="{FE1E7B8F-2B83-4419-86BF-454A6FBD683C}" presName="triangle3" presStyleLbl="node1" presStyleIdx="2" presStyleCnt="4">
        <dgm:presLayoutVars>
          <dgm:bulletEnabled val="1"/>
        </dgm:presLayoutVars>
      </dgm:prSet>
      <dgm:spPr/>
    </dgm:pt>
    <dgm:pt modelId="{EFEA226D-2957-4401-A8D1-F327432427F2}" type="pres">
      <dgm:prSet presAssocID="{FE1E7B8F-2B83-4419-86BF-454A6FBD683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FD1D125-50F0-40A8-891C-B7196F462F11}" type="presOf" srcId="{F6A86DE9-3E50-42FD-9302-A79A60CF2FA8}" destId="{24185D63-960B-4DB8-AC89-CBA2794F30E1}" srcOrd="0" destOrd="0" presId="urn:microsoft.com/office/officeart/2005/8/layout/pyramid4"/>
    <dgm:cxn modelId="{2D418D3B-2CB9-462A-9A2A-4B961D28AF70}" type="presOf" srcId="{CEBC4AC3-23F9-4771-B13A-62C5CD6F272B}" destId="{FE212CD7-F68E-4538-B626-1F44CA54CD45}" srcOrd="0" destOrd="0" presId="urn:microsoft.com/office/officeart/2005/8/layout/pyramid4"/>
    <dgm:cxn modelId="{98A9046F-A588-4B50-8D7B-56D4B479E6DE}" srcId="{FE1E7B8F-2B83-4419-86BF-454A6FBD683C}" destId="{23973819-4D9C-4D58-854E-9F2DE1BB6018}" srcOrd="0" destOrd="0" parTransId="{D7C66FDF-4969-488B-94E1-1CD41E323810}" sibTransId="{92BD3383-610F-48BC-8B46-9F7AD0E8235F}"/>
    <dgm:cxn modelId="{C36B0275-C3EB-44A9-83D4-AEF5A9FCCB39}" srcId="{FE1E7B8F-2B83-4419-86BF-454A6FBD683C}" destId="{D537F723-EB6E-49F3-B0ED-B85A2E167E1E}" srcOrd="3" destOrd="0" parTransId="{0843E15C-CB03-41C6-A08D-E156BCD4C058}" sibTransId="{19A96C2D-9AB1-4DF3-B626-5D89C5F32F56}"/>
    <dgm:cxn modelId="{37D9AC82-A202-40A7-9483-5C483F26B06C}" srcId="{FE1E7B8F-2B83-4419-86BF-454A6FBD683C}" destId="{F6A86DE9-3E50-42FD-9302-A79A60CF2FA8}" srcOrd="1" destOrd="0" parTransId="{6F568AC1-0C65-4457-BE27-864636452F2B}" sibTransId="{E25E4548-FA6B-4B45-BDEF-DB68395ED226}"/>
    <dgm:cxn modelId="{A1F3F18D-148F-4142-B897-66EB8DAF2689}" srcId="{FE1E7B8F-2B83-4419-86BF-454A6FBD683C}" destId="{CEBC4AC3-23F9-4771-B13A-62C5CD6F272B}" srcOrd="2" destOrd="0" parTransId="{A415003D-C75D-4A08-9046-02E5F17A34AF}" sibTransId="{027C2E7A-41C9-4006-88FB-FF6ABED52ED2}"/>
    <dgm:cxn modelId="{C853C8A7-CF25-4F67-A404-BDD6175AF3A0}" type="presOf" srcId="{23973819-4D9C-4D58-854E-9F2DE1BB6018}" destId="{64D479BC-7054-4B9F-98EF-451B097EB9C2}" srcOrd="0" destOrd="0" presId="urn:microsoft.com/office/officeart/2005/8/layout/pyramid4"/>
    <dgm:cxn modelId="{027FB4DE-DDF2-4F07-82E3-3C8AB866788C}" type="presOf" srcId="{FE1E7B8F-2B83-4419-86BF-454A6FBD683C}" destId="{8BB16E47-5BA6-43CD-8011-AF395D3B2DD5}" srcOrd="0" destOrd="0" presId="urn:microsoft.com/office/officeart/2005/8/layout/pyramid4"/>
    <dgm:cxn modelId="{19928DEF-7437-44A1-A43A-08A509C385FC}" type="presOf" srcId="{D537F723-EB6E-49F3-B0ED-B85A2E167E1E}" destId="{EFEA226D-2957-4401-A8D1-F327432427F2}" srcOrd="0" destOrd="0" presId="urn:microsoft.com/office/officeart/2005/8/layout/pyramid4"/>
    <dgm:cxn modelId="{6BEE82B0-EB48-49B7-82B9-D8D746105E9D}" type="presParOf" srcId="{8BB16E47-5BA6-43CD-8011-AF395D3B2DD5}" destId="{64D479BC-7054-4B9F-98EF-451B097EB9C2}" srcOrd="0" destOrd="0" presId="urn:microsoft.com/office/officeart/2005/8/layout/pyramid4"/>
    <dgm:cxn modelId="{BBED5B6C-1FD2-419C-ACF5-A989D27B6787}" type="presParOf" srcId="{8BB16E47-5BA6-43CD-8011-AF395D3B2DD5}" destId="{24185D63-960B-4DB8-AC89-CBA2794F30E1}" srcOrd="1" destOrd="0" presId="urn:microsoft.com/office/officeart/2005/8/layout/pyramid4"/>
    <dgm:cxn modelId="{7C03311E-B23B-4AE0-84FA-F3ED0AF7E42A}" type="presParOf" srcId="{8BB16E47-5BA6-43CD-8011-AF395D3B2DD5}" destId="{FE212CD7-F68E-4538-B626-1F44CA54CD45}" srcOrd="2" destOrd="0" presId="urn:microsoft.com/office/officeart/2005/8/layout/pyramid4"/>
    <dgm:cxn modelId="{0FD9B5F4-1385-441E-8D14-EA3EF4DC4613}" type="presParOf" srcId="{8BB16E47-5BA6-43CD-8011-AF395D3B2DD5}" destId="{EFEA226D-2957-4401-A8D1-F327432427F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8BB8A-B6BD-4525-99D8-377B4410665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71CE378-A775-4428-ABD0-1704F3514DAE}">
      <dgm:prSet phldrT="[Text]"/>
      <dgm:spPr/>
      <dgm:t>
        <a:bodyPr/>
        <a:lstStyle/>
        <a:p>
          <a:r>
            <a:rPr lang="en-US" dirty="0" err="1"/>
            <a:t>Visi</a:t>
          </a:r>
          <a:r>
            <a:rPr lang="en-US" dirty="0"/>
            <a:t> &amp; </a:t>
          </a:r>
          <a:r>
            <a:rPr lang="en-US" dirty="0" err="1"/>
            <a:t>Misi</a:t>
          </a:r>
          <a:r>
            <a:rPr lang="en-US" dirty="0"/>
            <a:t> Unkriswina Sumba</a:t>
          </a:r>
          <a:endParaRPr lang="en-ID" dirty="0"/>
        </a:p>
      </dgm:t>
    </dgm:pt>
    <dgm:pt modelId="{49C2AA30-6C49-4B98-A350-753BB630C083}" type="parTrans" cxnId="{D1BFE7FC-B492-42FB-94A7-78948996E4FA}">
      <dgm:prSet/>
      <dgm:spPr/>
      <dgm:t>
        <a:bodyPr/>
        <a:lstStyle/>
        <a:p>
          <a:endParaRPr lang="en-ID"/>
        </a:p>
      </dgm:t>
    </dgm:pt>
    <dgm:pt modelId="{700C1DFA-322B-4908-8ACE-BA5DB4F700AD}" type="sibTrans" cxnId="{D1BFE7FC-B492-42FB-94A7-78948996E4FA}">
      <dgm:prSet/>
      <dgm:spPr/>
      <dgm:t>
        <a:bodyPr/>
        <a:lstStyle/>
        <a:p>
          <a:endParaRPr lang="en-ID"/>
        </a:p>
      </dgm:t>
    </dgm:pt>
    <dgm:pt modelId="{C54239A8-044D-489E-8677-042D920A159C}">
      <dgm:prSet phldrT="[Text]"/>
      <dgm:spPr/>
      <dgm:t>
        <a:bodyPr/>
        <a:lstStyle/>
        <a:p>
          <a:r>
            <a:rPr lang="en-US" dirty="0" err="1"/>
            <a:t>Visi</a:t>
          </a:r>
          <a:r>
            <a:rPr lang="en-US" dirty="0"/>
            <a:t> &amp;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Fakultas</a:t>
          </a:r>
          <a:r>
            <a:rPr lang="en-US" dirty="0"/>
            <a:t> (FEBH/FST/FKIP)</a:t>
          </a:r>
          <a:endParaRPr lang="en-ID" dirty="0"/>
        </a:p>
      </dgm:t>
    </dgm:pt>
    <dgm:pt modelId="{111B217D-C3FE-4D9B-B7B2-4AEED2595553}" type="parTrans" cxnId="{FCE6AA4D-50AE-422B-B95D-73E3124A976F}">
      <dgm:prSet/>
      <dgm:spPr/>
      <dgm:t>
        <a:bodyPr/>
        <a:lstStyle/>
        <a:p>
          <a:endParaRPr lang="en-ID"/>
        </a:p>
      </dgm:t>
    </dgm:pt>
    <dgm:pt modelId="{0074B585-9F9E-47BA-AA81-E18F59F74CF3}" type="sibTrans" cxnId="{FCE6AA4D-50AE-422B-B95D-73E3124A976F}">
      <dgm:prSet/>
      <dgm:spPr/>
      <dgm:t>
        <a:bodyPr/>
        <a:lstStyle/>
        <a:p>
          <a:endParaRPr lang="en-ID"/>
        </a:p>
      </dgm:t>
    </dgm:pt>
    <dgm:pt modelId="{39F4E895-1F13-4C4C-98E2-4B2C3FCD83C0}">
      <dgm:prSet phldrT="[Text]"/>
      <dgm:spPr/>
      <dgm:t>
        <a:bodyPr/>
        <a:lstStyle/>
        <a:p>
          <a:r>
            <a:rPr lang="en-US" dirty="0" err="1"/>
            <a:t>Visi</a:t>
          </a:r>
          <a:r>
            <a:rPr lang="en-US" dirty="0"/>
            <a:t> </a:t>
          </a:r>
          <a:r>
            <a:rPr lang="en-US" dirty="0" err="1"/>
            <a:t>Keilmuan</a:t>
          </a:r>
          <a:r>
            <a:rPr lang="en-US" dirty="0"/>
            <a:t> Program </a:t>
          </a:r>
          <a:r>
            <a:rPr lang="en-US" dirty="0" err="1"/>
            <a:t>Studi</a:t>
          </a:r>
          <a:endParaRPr lang="en-ID" dirty="0"/>
        </a:p>
      </dgm:t>
    </dgm:pt>
    <dgm:pt modelId="{FCCF250A-6813-4942-BF02-522BEA916D9D}" type="parTrans" cxnId="{28FEFD2B-F509-4C04-9FF9-09CF4987F9F1}">
      <dgm:prSet/>
      <dgm:spPr/>
      <dgm:t>
        <a:bodyPr/>
        <a:lstStyle/>
        <a:p>
          <a:endParaRPr lang="en-ID"/>
        </a:p>
      </dgm:t>
    </dgm:pt>
    <dgm:pt modelId="{E054AFE1-9708-4923-BBE4-2D8187C856C3}" type="sibTrans" cxnId="{28FEFD2B-F509-4C04-9FF9-09CF4987F9F1}">
      <dgm:prSet/>
      <dgm:spPr/>
      <dgm:t>
        <a:bodyPr/>
        <a:lstStyle/>
        <a:p>
          <a:endParaRPr lang="en-ID"/>
        </a:p>
      </dgm:t>
    </dgm:pt>
    <dgm:pt modelId="{ED18FC78-A24F-479F-8667-4CCD4ACA166C}" type="pres">
      <dgm:prSet presAssocID="{2D98BB8A-B6BD-4525-99D8-377B4410665A}" presName="outerComposite" presStyleCnt="0">
        <dgm:presLayoutVars>
          <dgm:chMax val="5"/>
          <dgm:dir/>
          <dgm:resizeHandles val="exact"/>
        </dgm:presLayoutVars>
      </dgm:prSet>
      <dgm:spPr/>
    </dgm:pt>
    <dgm:pt modelId="{DE240CBC-AC33-4BCB-B6F8-B739A791EF65}" type="pres">
      <dgm:prSet presAssocID="{2D98BB8A-B6BD-4525-99D8-377B4410665A}" presName="dummyMaxCanvas" presStyleCnt="0">
        <dgm:presLayoutVars/>
      </dgm:prSet>
      <dgm:spPr/>
    </dgm:pt>
    <dgm:pt modelId="{9A14FE97-FC06-45E3-980D-0F63EC391B84}" type="pres">
      <dgm:prSet presAssocID="{2D98BB8A-B6BD-4525-99D8-377B4410665A}" presName="ThreeNodes_1" presStyleLbl="node1" presStyleIdx="0" presStyleCnt="3">
        <dgm:presLayoutVars>
          <dgm:bulletEnabled val="1"/>
        </dgm:presLayoutVars>
      </dgm:prSet>
      <dgm:spPr/>
    </dgm:pt>
    <dgm:pt modelId="{708899B9-EDE0-4C25-9DD2-32898EF65AF6}" type="pres">
      <dgm:prSet presAssocID="{2D98BB8A-B6BD-4525-99D8-377B4410665A}" presName="ThreeNodes_2" presStyleLbl="node1" presStyleIdx="1" presStyleCnt="3">
        <dgm:presLayoutVars>
          <dgm:bulletEnabled val="1"/>
        </dgm:presLayoutVars>
      </dgm:prSet>
      <dgm:spPr/>
    </dgm:pt>
    <dgm:pt modelId="{43014296-EB5E-42D0-A3D7-E2427494AD73}" type="pres">
      <dgm:prSet presAssocID="{2D98BB8A-B6BD-4525-99D8-377B4410665A}" presName="ThreeNodes_3" presStyleLbl="node1" presStyleIdx="2" presStyleCnt="3">
        <dgm:presLayoutVars>
          <dgm:bulletEnabled val="1"/>
        </dgm:presLayoutVars>
      </dgm:prSet>
      <dgm:spPr/>
    </dgm:pt>
    <dgm:pt modelId="{B4BF34C5-2B85-4E79-82FF-2D34CF771381}" type="pres">
      <dgm:prSet presAssocID="{2D98BB8A-B6BD-4525-99D8-377B4410665A}" presName="ThreeConn_1-2" presStyleLbl="fgAccFollowNode1" presStyleIdx="0" presStyleCnt="2">
        <dgm:presLayoutVars>
          <dgm:bulletEnabled val="1"/>
        </dgm:presLayoutVars>
      </dgm:prSet>
      <dgm:spPr/>
    </dgm:pt>
    <dgm:pt modelId="{F45B2E17-D94A-4FFC-A96F-B2AEE828BCA5}" type="pres">
      <dgm:prSet presAssocID="{2D98BB8A-B6BD-4525-99D8-377B4410665A}" presName="ThreeConn_2-3" presStyleLbl="fgAccFollowNode1" presStyleIdx="1" presStyleCnt="2">
        <dgm:presLayoutVars>
          <dgm:bulletEnabled val="1"/>
        </dgm:presLayoutVars>
      </dgm:prSet>
      <dgm:spPr/>
    </dgm:pt>
    <dgm:pt modelId="{1F3FA740-CA34-4CCA-BF98-E34D5A6A47AE}" type="pres">
      <dgm:prSet presAssocID="{2D98BB8A-B6BD-4525-99D8-377B4410665A}" presName="ThreeNodes_1_text" presStyleLbl="node1" presStyleIdx="2" presStyleCnt="3">
        <dgm:presLayoutVars>
          <dgm:bulletEnabled val="1"/>
        </dgm:presLayoutVars>
      </dgm:prSet>
      <dgm:spPr/>
    </dgm:pt>
    <dgm:pt modelId="{3445DC35-A392-4E12-A836-BDC6A302074F}" type="pres">
      <dgm:prSet presAssocID="{2D98BB8A-B6BD-4525-99D8-377B4410665A}" presName="ThreeNodes_2_text" presStyleLbl="node1" presStyleIdx="2" presStyleCnt="3">
        <dgm:presLayoutVars>
          <dgm:bulletEnabled val="1"/>
        </dgm:presLayoutVars>
      </dgm:prSet>
      <dgm:spPr/>
    </dgm:pt>
    <dgm:pt modelId="{1110C86C-BDD1-4A33-9A36-6A99A17D883E}" type="pres">
      <dgm:prSet presAssocID="{2D98BB8A-B6BD-4525-99D8-377B441066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8FEFD2B-F509-4C04-9FF9-09CF4987F9F1}" srcId="{2D98BB8A-B6BD-4525-99D8-377B4410665A}" destId="{39F4E895-1F13-4C4C-98E2-4B2C3FCD83C0}" srcOrd="2" destOrd="0" parTransId="{FCCF250A-6813-4942-BF02-522BEA916D9D}" sibTransId="{E054AFE1-9708-4923-BBE4-2D8187C856C3}"/>
    <dgm:cxn modelId="{97B44465-F176-474D-ACB7-8CE393A2D2FC}" type="presOf" srcId="{39F4E895-1F13-4C4C-98E2-4B2C3FCD83C0}" destId="{43014296-EB5E-42D0-A3D7-E2427494AD73}" srcOrd="0" destOrd="0" presId="urn:microsoft.com/office/officeart/2005/8/layout/vProcess5"/>
    <dgm:cxn modelId="{4DE6BE66-3D3A-4A85-A7A8-55C994182335}" type="presOf" srcId="{C54239A8-044D-489E-8677-042D920A159C}" destId="{708899B9-EDE0-4C25-9DD2-32898EF65AF6}" srcOrd="0" destOrd="0" presId="urn:microsoft.com/office/officeart/2005/8/layout/vProcess5"/>
    <dgm:cxn modelId="{F8B5DA67-C345-4B90-8668-642373FC9A6C}" type="presOf" srcId="{2D98BB8A-B6BD-4525-99D8-377B4410665A}" destId="{ED18FC78-A24F-479F-8667-4CCD4ACA166C}" srcOrd="0" destOrd="0" presId="urn:microsoft.com/office/officeart/2005/8/layout/vProcess5"/>
    <dgm:cxn modelId="{0F4E734C-D799-47AE-A421-9E663F2896A3}" type="presOf" srcId="{E71CE378-A775-4428-ABD0-1704F3514DAE}" destId="{1F3FA740-CA34-4CCA-BF98-E34D5A6A47AE}" srcOrd="1" destOrd="0" presId="urn:microsoft.com/office/officeart/2005/8/layout/vProcess5"/>
    <dgm:cxn modelId="{FCE6AA4D-50AE-422B-B95D-73E3124A976F}" srcId="{2D98BB8A-B6BD-4525-99D8-377B4410665A}" destId="{C54239A8-044D-489E-8677-042D920A159C}" srcOrd="1" destOrd="0" parTransId="{111B217D-C3FE-4D9B-B7B2-4AEED2595553}" sibTransId="{0074B585-9F9E-47BA-AA81-E18F59F74CF3}"/>
    <dgm:cxn modelId="{9E44994E-2280-4134-AFCF-748B90EEDAF2}" type="presOf" srcId="{0074B585-9F9E-47BA-AA81-E18F59F74CF3}" destId="{F45B2E17-D94A-4FFC-A96F-B2AEE828BCA5}" srcOrd="0" destOrd="0" presId="urn:microsoft.com/office/officeart/2005/8/layout/vProcess5"/>
    <dgm:cxn modelId="{1C6FC16E-1689-4EB1-A779-985D4A1BE0FD}" type="presOf" srcId="{C54239A8-044D-489E-8677-042D920A159C}" destId="{3445DC35-A392-4E12-A836-BDC6A302074F}" srcOrd="1" destOrd="0" presId="urn:microsoft.com/office/officeart/2005/8/layout/vProcess5"/>
    <dgm:cxn modelId="{9E761B7E-8B08-4DEB-9FD5-BC87C875A555}" type="presOf" srcId="{E71CE378-A775-4428-ABD0-1704F3514DAE}" destId="{9A14FE97-FC06-45E3-980D-0F63EC391B84}" srcOrd="0" destOrd="0" presId="urn:microsoft.com/office/officeart/2005/8/layout/vProcess5"/>
    <dgm:cxn modelId="{4B1F31C2-8763-4F69-B41C-66864874AA22}" type="presOf" srcId="{700C1DFA-322B-4908-8ACE-BA5DB4F700AD}" destId="{B4BF34C5-2B85-4E79-82FF-2D34CF771381}" srcOrd="0" destOrd="0" presId="urn:microsoft.com/office/officeart/2005/8/layout/vProcess5"/>
    <dgm:cxn modelId="{3D2854F0-8A94-4C9E-B998-700FEA49302E}" type="presOf" srcId="{39F4E895-1F13-4C4C-98E2-4B2C3FCD83C0}" destId="{1110C86C-BDD1-4A33-9A36-6A99A17D883E}" srcOrd="1" destOrd="0" presId="urn:microsoft.com/office/officeart/2005/8/layout/vProcess5"/>
    <dgm:cxn modelId="{D1BFE7FC-B492-42FB-94A7-78948996E4FA}" srcId="{2D98BB8A-B6BD-4525-99D8-377B4410665A}" destId="{E71CE378-A775-4428-ABD0-1704F3514DAE}" srcOrd="0" destOrd="0" parTransId="{49C2AA30-6C49-4B98-A350-753BB630C083}" sibTransId="{700C1DFA-322B-4908-8ACE-BA5DB4F700AD}"/>
    <dgm:cxn modelId="{10782C1B-AAF8-4C2B-84D7-CB51BA172DCD}" type="presParOf" srcId="{ED18FC78-A24F-479F-8667-4CCD4ACA166C}" destId="{DE240CBC-AC33-4BCB-B6F8-B739A791EF65}" srcOrd="0" destOrd="0" presId="urn:microsoft.com/office/officeart/2005/8/layout/vProcess5"/>
    <dgm:cxn modelId="{47B9E5E4-FD59-4075-B99D-CC1C3A530C33}" type="presParOf" srcId="{ED18FC78-A24F-479F-8667-4CCD4ACA166C}" destId="{9A14FE97-FC06-45E3-980D-0F63EC391B84}" srcOrd="1" destOrd="0" presId="urn:microsoft.com/office/officeart/2005/8/layout/vProcess5"/>
    <dgm:cxn modelId="{086D67DB-0641-4B61-B208-947F33CB1A6D}" type="presParOf" srcId="{ED18FC78-A24F-479F-8667-4CCD4ACA166C}" destId="{708899B9-EDE0-4C25-9DD2-32898EF65AF6}" srcOrd="2" destOrd="0" presId="urn:microsoft.com/office/officeart/2005/8/layout/vProcess5"/>
    <dgm:cxn modelId="{FEED2013-B8E2-436F-B8CA-3BFDBB960D13}" type="presParOf" srcId="{ED18FC78-A24F-479F-8667-4CCD4ACA166C}" destId="{43014296-EB5E-42D0-A3D7-E2427494AD73}" srcOrd="3" destOrd="0" presId="urn:microsoft.com/office/officeart/2005/8/layout/vProcess5"/>
    <dgm:cxn modelId="{BF04FEDE-7012-411A-8BD1-D029E2C9D156}" type="presParOf" srcId="{ED18FC78-A24F-479F-8667-4CCD4ACA166C}" destId="{B4BF34C5-2B85-4E79-82FF-2D34CF771381}" srcOrd="4" destOrd="0" presId="urn:microsoft.com/office/officeart/2005/8/layout/vProcess5"/>
    <dgm:cxn modelId="{2FFECE9D-960A-467C-9EC5-066F5715CFE4}" type="presParOf" srcId="{ED18FC78-A24F-479F-8667-4CCD4ACA166C}" destId="{F45B2E17-D94A-4FFC-A96F-B2AEE828BCA5}" srcOrd="5" destOrd="0" presId="urn:microsoft.com/office/officeart/2005/8/layout/vProcess5"/>
    <dgm:cxn modelId="{E09690AD-BD14-41F5-B77D-230368D0B109}" type="presParOf" srcId="{ED18FC78-A24F-479F-8667-4CCD4ACA166C}" destId="{1F3FA740-CA34-4CCA-BF98-E34D5A6A47AE}" srcOrd="6" destOrd="0" presId="urn:microsoft.com/office/officeart/2005/8/layout/vProcess5"/>
    <dgm:cxn modelId="{149F4721-4E80-4F96-B51B-D50579F7C60E}" type="presParOf" srcId="{ED18FC78-A24F-479F-8667-4CCD4ACA166C}" destId="{3445DC35-A392-4E12-A836-BDC6A302074F}" srcOrd="7" destOrd="0" presId="urn:microsoft.com/office/officeart/2005/8/layout/vProcess5"/>
    <dgm:cxn modelId="{5BD4E2B9-4D23-457C-BAC7-1FF05CCE151D}" type="presParOf" srcId="{ED18FC78-A24F-479F-8667-4CCD4ACA166C}" destId="{1110C86C-BDD1-4A33-9A36-6A99A17D88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251B4-E216-4232-85E7-5F71E8043209}">
      <dsp:nvSpPr>
        <dsp:cNvPr id="0" name=""/>
        <dsp:cNvSpPr/>
      </dsp:nvSpPr>
      <dsp:spPr>
        <a:xfrm rot="5400000">
          <a:off x="-199041" y="205340"/>
          <a:ext cx="1326946" cy="92886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C00000"/>
              </a:solidFill>
            </a:rPr>
            <a:t>K</a:t>
          </a:r>
          <a:endParaRPr lang="en-ID" sz="2600" b="0" kern="1200" dirty="0">
            <a:solidFill>
              <a:srgbClr val="C00000"/>
            </a:solidFill>
          </a:endParaRPr>
        </a:p>
      </dsp:txBody>
      <dsp:txXfrm rot="-5400000">
        <a:off x="1" y="470729"/>
        <a:ext cx="928862" cy="398084"/>
      </dsp:txXfrm>
    </dsp:sp>
    <dsp:sp modelId="{780422FF-EC67-4C27-BF94-C83F271F2D45}">
      <dsp:nvSpPr>
        <dsp:cNvPr id="0" name=""/>
        <dsp:cNvSpPr/>
      </dsp:nvSpPr>
      <dsp:spPr>
        <a:xfrm rot="5400000">
          <a:off x="5290973" y="-4319646"/>
          <a:ext cx="862515" cy="9586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F0000"/>
              </a:solidFill>
            </a:rPr>
            <a:t>Kreatif</a:t>
          </a:r>
          <a:r>
            <a:rPr lang="en-US" sz="2400" b="1" kern="1200" dirty="0"/>
            <a:t> </a:t>
          </a:r>
          <a:r>
            <a:rPr lang="en-US" sz="2400" kern="1200" dirty="0"/>
            <a:t>:  </a:t>
          </a:r>
          <a:r>
            <a:rPr lang="en-ID" sz="2400" kern="1200" dirty="0" err="1"/>
            <a:t>kemampuan</a:t>
          </a:r>
          <a:r>
            <a:rPr lang="en-ID" sz="2400" kern="1200" dirty="0"/>
            <a:t> </a:t>
          </a:r>
          <a:r>
            <a:rPr lang="en-ID" sz="2400" kern="1200" dirty="0" err="1"/>
            <a:t>menemukan</a:t>
          </a:r>
          <a:r>
            <a:rPr lang="en-ID" sz="2400" kern="1200" dirty="0"/>
            <a:t> </a:t>
          </a:r>
          <a:r>
            <a:rPr lang="en-ID" sz="2400" kern="1200" dirty="0" err="1"/>
            <a:t>solusi</a:t>
          </a:r>
          <a:r>
            <a:rPr lang="en-ID" sz="2400" kern="1200" dirty="0"/>
            <a:t> yang </a:t>
          </a:r>
          <a:r>
            <a:rPr lang="en-ID" sz="2400" kern="1200" dirty="0" err="1"/>
            <a:t>baru</a:t>
          </a:r>
          <a:r>
            <a:rPr lang="en-ID" sz="2400" kern="1200" dirty="0"/>
            <a:t> dan </a:t>
          </a:r>
          <a:r>
            <a:rPr lang="en-ID" sz="2400" kern="1200" dirty="0" err="1"/>
            <a:t>berguna</a:t>
          </a:r>
          <a:r>
            <a:rPr lang="en-ID" sz="2400" kern="1200" dirty="0"/>
            <a:t> </a:t>
          </a:r>
          <a:r>
            <a:rPr lang="en-ID" sz="2400" kern="1200" dirty="0" err="1"/>
            <a:t>untuk</a:t>
          </a:r>
          <a:r>
            <a:rPr lang="en-ID" sz="2400" kern="1200" dirty="0"/>
            <a:t> </a:t>
          </a:r>
          <a:r>
            <a:rPr lang="en-ID" sz="2400" kern="1200" dirty="0" err="1"/>
            <a:t>pengembangan</a:t>
          </a:r>
          <a:r>
            <a:rPr lang="en-ID" sz="2400" kern="1200" dirty="0"/>
            <a:t> </a:t>
          </a:r>
          <a:r>
            <a:rPr lang="en-ID" sz="2400" kern="1200" dirty="0" err="1"/>
            <a:t>kehidupan</a:t>
          </a:r>
          <a:r>
            <a:rPr lang="en-ID" sz="2400" kern="1200" dirty="0"/>
            <a:t> </a:t>
          </a:r>
          <a:r>
            <a:rPr lang="en-ID" sz="2400" kern="1200" dirty="0" err="1"/>
            <a:t>masyarakat</a:t>
          </a:r>
          <a:r>
            <a:rPr lang="en-ID" sz="2400" kern="1200" dirty="0"/>
            <a:t> di </a:t>
          </a:r>
          <a:r>
            <a:rPr lang="en-ID" sz="2400" kern="1200" dirty="0" err="1"/>
            <a:t>sekitarnya</a:t>
          </a:r>
          <a:endParaRPr lang="en-ID" sz="2400" kern="1200" dirty="0"/>
        </a:p>
      </dsp:txBody>
      <dsp:txXfrm rot="-5400000">
        <a:off x="928863" y="84569"/>
        <a:ext cx="9544632" cy="778305"/>
      </dsp:txXfrm>
    </dsp:sp>
    <dsp:sp modelId="{FBAD8E26-2F5C-4775-88EF-FC40DA8D3D8C}">
      <dsp:nvSpPr>
        <dsp:cNvPr id="0" name=""/>
        <dsp:cNvSpPr/>
      </dsp:nvSpPr>
      <dsp:spPr>
        <a:xfrm rot="5400000">
          <a:off x="-199041" y="1386739"/>
          <a:ext cx="1326946" cy="928862"/>
        </a:xfrm>
        <a:prstGeom prst="chevron">
          <a:avLst/>
        </a:prstGeom>
        <a:solidFill>
          <a:schemeClr val="accent1">
            <a:shade val="80000"/>
            <a:hueOff val="-153360"/>
            <a:satOff val="3779"/>
            <a:lumOff val="9126"/>
            <a:alphaOff val="0"/>
          </a:schemeClr>
        </a:solidFill>
        <a:ln w="19050" cap="flat" cmpd="sng" algn="ctr">
          <a:solidFill>
            <a:schemeClr val="accent1">
              <a:shade val="80000"/>
              <a:hueOff val="-153360"/>
              <a:satOff val="3779"/>
              <a:lumOff val="9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</a:rPr>
            <a:t>I</a:t>
          </a:r>
          <a:endParaRPr lang="en-ID" sz="2600" b="1" kern="1200" dirty="0">
            <a:solidFill>
              <a:srgbClr val="C00000"/>
            </a:solidFill>
          </a:endParaRPr>
        </a:p>
      </dsp:txBody>
      <dsp:txXfrm rot="-5400000">
        <a:off x="1" y="1652128"/>
        <a:ext cx="928862" cy="398084"/>
      </dsp:txXfrm>
    </dsp:sp>
    <dsp:sp modelId="{F903BCDD-F0F3-41DD-B012-632E88C64C3D}">
      <dsp:nvSpPr>
        <dsp:cNvPr id="0" name=""/>
        <dsp:cNvSpPr/>
      </dsp:nvSpPr>
      <dsp:spPr>
        <a:xfrm rot="5400000">
          <a:off x="5290973" y="-3174413"/>
          <a:ext cx="862515" cy="9586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153360"/>
              <a:satOff val="3779"/>
              <a:lumOff val="9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F0000"/>
              </a:solidFill>
            </a:rPr>
            <a:t>Inovatif</a:t>
          </a:r>
          <a:r>
            <a:rPr lang="en-US" sz="2400" b="1" kern="1200" dirty="0"/>
            <a:t> </a:t>
          </a:r>
          <a:r>
            <a:rPr lang="en-US" sz="2400" kern="1200" dirty="0"/>
            <a:t>: </a:t>
          </a:r>
          <a:r>
            <a:rPr lang="sv-SE" sz="2400" kern="1200" dirty="0"/>
            <a:t>memiliki kemampuan untuk mengimplementasikan gagasan-gagasan baru dalam praktek kehidupan sehari-hari</a:t>
          </a:r>
          <a:endParaRPr lang="en-ID" sz="2400" kern="1200" dirty="0"/>
        </a:p>
      </dsp:txBody>
      <dsp:txXfrm rot="-5400000">
        <a:off x="928863" y="1229802"/>
        <a:ext cx="9544632" cy="778305"/>
      </dsp:txXfrm>
    </dsp:sp>
    <dsp:sp modelId="{E2D515EF-1D50-4CEA-BB89-5F3D0528932F}">
      <dsp:nvSpPr>
        <dsp:cNvPr id="0" name=""/>
        <dsp:cNvSpPr/>
      </dsp:nvSpPr>
      <dsp:spPr>
        <a:xfrm rot="5400000">
          <a:off x="-199041" y="2568137"/>
          <a:ext cx="1326946" cy="928862"/>
        </a:xfrm>
        <a:prstGeom prst="chevron">
          <a:avLst/>
        </a:prstGeom>
        <a:solidFill>
          <a:schemeClr val="accent1">
            <a:shade val="80000"/>
            <a:hueOff val="-306721"/>
            <a:satOff val="7559"/>
            <a:lumOff val="18253"/>
            <a:alphaOff val="0"/>
          </a:schemeClr>
        </a:solidFill>
        <a:ln w="19050" cap="flat" cmpd="sng" algn="ctr">
          <a:solidFill>
            <a:schemeClr val="accent1">
              <a:shade val="80000"/>
              <a:hueOff val="-306721"/>
              <a:satOff val="7559"/>
              <a:lumOff val="182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</a:rPr>
            <a:t>T</a:t>
          </a:r>
          <a:endParaRPr lang="en-ID" sz="2600" b="1" kern="1200" dirty="0">
            <a:solidFill>
              <a:srgbClr val="C00000"/>
            </a:solidFill>
          </a:endParaRPr>
        </a:p>
      </dsp:txBody>
      <dsp:txXfrm rot="-5400000">
        <a:off x="1" y="2833526"/>
        <a:ext cx="928862" cy="398084"/>
      </dsp:txXfrm>
    </dsp:sp>
    <dsp:sp modelId="{ED5BA995-0898-42E9-8E0E-1493BF7783F3}">
      <dsp:nvSpPr>
        <dsp:cNvPr id="0" name=""/>
        <dsp:cNvSpPr/>
      </dsp:nvSpPr>
      <dsp:spPr>
        <a:xfrm rot="5400000">
          <a:off x="5290973" y="-1993015"/>
          <a:ext cx="862515" cy="9586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306721"/>
              <a:satOff val="7559"/>
              <a:lumOff val="182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>
              <a:solidFill>
                <a:srgbClr val="FF0000"/>
              </a:solidFill>
            </a:rPr>
            <a:t>Transformatif</a:t>
          </a:r>
          <a:r>
            <a:rPr lang="en-US" sz="2200" kern="1200" dirty="0">
              <a:solidFill>
                <a:srgbClr val="FF0000"/>
              </a:solidFill>
            </a:rPr>
            <a:t> </a:t>
          </a:r>
          <a:r>
            <a:rPr lang="en-US" sz="2200" kern="1200" dirty="0"/>
            <a:t>:</a:t>
          </a:r>
          <a:r>
            <a:rPr lang="en-ID" sz="2200" kern="1200" dirty="0" err="1"/>
            <a:t>kemampuan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mengawali</a:t>
          </a:r>
          <a:r>
            <a:rPr lang="en-ID" sz="2200" kern="1200" dirty="0"/>
            <a:t> </a:t>
          </a:r>
          <a:r>
            <a:rPr lang="en-ID" sz="2200" kern="1200" dirty="0" err="1"/>
            <a:t>perubahan</a:t>
          </a:r>
          <a:r>
            <a:rPr lang="en-ID" sz="2200" kern="1200" dirty="0"/>
            <a:t> </a:t>
          </a:r>
          <a:r>
            <a:rPr lang="en-ID" sz="2200" kern="1200" dirty="0" err="1"/>
            <a:t>dalam</a:t>
          </a:r>
          <a:r>
            <a:rPr lang="en-ID" sz="2200" kern="1200" dirty="0"/>
            <a:t> </a:t>
          </a:r>
          <a:r>
            <a:rPr lang="en-ID" sz="2200" kern="1200" dirty="0" err="1"/>
            <a:t>masyarakat</a:t>
          </a:r>
          <a:r>
            <a:rPr lang="en-ID" sz="2200" kern="1200" dirty="0"/>
            <a:t> </a:t>
          </a:r>
          <a:r>
            <a:rPr lang="en-ID" sz="2200" kern="1200" dirty="0" err="1"/>
            <a:t>dengan</a:t>
          </a:r>
          <a:r>
            <a:rPr lang="en-ID" sz="2200" kern="1200" dirty="0"/>
            <a:t> </a:t>
          </a:r>
          <a:r>
            <a:rPr lang="en-ID" sz="2200" kern="1200" dirty="0" err="1"/>
            <a:t>membangun</a:t>
          </a:r>
          <a:r>
            <a:rPr lang="en-ID" sz="2200" kern="1200" dirty="0"/>
            <a:t> dan </a:t>
          </a:r>
          <a:r>
            <a:rPr lang="en-ID" sz="2200" kern="1200" dirty="0" err="1"/>
            <a:t>mengembangkan</a:t>
          </a:r>
          <a:r>
            <a:rPr lang="en-ID" sz="2200" kern="1200" dirty="0"/>
            <a:t> </a:t>
          </a:r>
          <a:r>
            <a:rPr lang="en-ID" sz="2200" kern="1200" dirty="0" err="1"/>
            <a:t>komunitas</a:t>
          </a:r>
          <a:r>
            <a:rPr lang="en-ID" sz="2200" kern="1200" dirty="0"/>
            <a:t> </a:t>
          </a:r>
          <a:r>
            <a:rPr lang="en-ID" sz="2200" kern="1200" dirty="0" err="1"/>
            <a:t>wirausaha</a:t>
          </a:r>
          <a:r>
            <a:rPr lang="en-ID" sz="2200" kern="1200" dirty="0"/>
            <a:t> (</a:t>
          </a:r>
          <a:r>
            <a:rPr lang="en-ID" sz="2200" i="1" kern="1200" dirty="0"/>
            <a:t>entrepreneurial community</a:t>
          </a:r>
          <a:r>
            <a:rPr lang="en-ID" sz="2200" kern="1200" dirty="0"/>
            <a:t>)</a:t>
          </a:r>
          <a:r>
            <a:rPr lang="en-US" sz="2200" kern="1200" dirty="0"/>
            <a:t>  </a:t>
          </a:r>
          <a:endParaRPr lang="en-ID" sz="2200" kern="1200" dirty="0"/>
        </a:p>
      </dsp:txBody>
      <dsp:txXfrm rot="-5400000">
        <a:off x="928863" y="2411200"/>
        <a:ext cx="9544632" cy="778305"/>
      </dsp:txXfrm>
    </dsp:sp>
    <dsp:sp modelId="{E4C4A2B5-7192-4EBB-8CBF-1E2B8A572B23}">
      <dsp:nvSpPr>
        <dsp:cNvPr id="0" name=""/>
        <dsp:cNvSpPr/>
      </dsp:nvSpPr>
      <dsp:spPr>
        <a:xfrm rot="5400000">
          <a:off x="-199041" y="3749536"/>
          <a:ext cx="1326946" cy="928862"/>
        </a:xfrm>
        <a:prstGeom prst="chevron">
          <a:avLst/>
        </a:prstGeom>
        <a:solidFill>
          <a:schemeClr val="accent1">
            <a:shade val="80000"/>
            <a:hueOff val="-460081"/>
            <a:satOff val="11338"/>
            <a:lumOff val="27379"/>
            <a:alphaOff val="0"/>
          </a:schemeClr>
        </a:solidFill>
        <a:ln w="19050" cap="flat" cmpd="sng" algn="ctr">
          <a:solidFill>
            <a:schemeClr val="accent1">
              <a:shade val="80000"/>
              <a:hueOff val="-460081"/>
              <a:satOff val="11338"/>
              <a:lumOff val="27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</a:rPr>
            <a:t>A</a:t>
          </a:r>
          <a:endParaRPr lang="en-ID" sz="2600" b="1" kern="1200" dirty="0">
            <a:solidFill>
              <a:srgbClr val="C00000"/>
            </a:solidFill>
          </a:endParaRPr>
        </a:p>
      </dsp:txBody>
      <dsp:txXfrm rot="-5400000">
        <a:off x="1" y="4014925"/>
        <a:ext cx="928862" cy="398084"/>
      </dsp:txXfrm>
    </dsp:sp>
    <dsp:sp modelId="{F2ABF1C7-F7F3-49F6-BEA9-B69DA495045A}">
      <dsp:nvSpPr>
        <dsp:cNvPr id="0" name=""/>
        <dsp:cNvSpPr/>
      </dsp:nvSpPr>
      <dsp:spPr>
        <a:xfrm rot="5400000">
          <a:off x="5290973" y="-811616"/>
          <a:ext cx="862515" cy="9586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460081"/>
              <a:satOff val="11338"/>
              <a:lumOff val="27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>
              <a:solidFill>
                <a:srgbClr val="FF0000"/>
              </a:solidFill>
            </a:rPr>
            <a:t>Arif</a:t>
          </a:r>
          <a:r>
            <a:rPr lang="en-US" sz="2200" kern="1200" dirty="0">
              <a:solidFill>
                <a:srgbClr val="FF0000"/>
              </a:solidFill>
            </a:rPr>
            <a:t> </a:t>
          </a:r>
          <a:r>
            <a:rPr lang="en-US" sz="2200" kern="1200" dirty="0"/>
            <a:t>:</a:t>
          </a:r>
          <a:r>
            <a:rPr lang="en-ID" sz="2200" kern="1200" dirty="0" err="1"/>
            <a:t>kemampuan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mengembangkan</a:t>
          </a:r>
          <a:r>
            <a:rPr lang="en-ID" sz="2200" kern="1200" dirty="0"/>
            <a:t> </a:t>
          </a:r>
          <a:r>
            <a:rPr lang="en-ID" sz="2200" kern="1200" dirty="0" err="1"/>
            <a:t>kecerdasan</a:t>
          </a:r>
          <a:r>
            <a:rPr lang="en-ID" sz="2200" kern="1200" dirty="0"/>
            <a:t> </a:t>
          </a:r>
          <a:r>
            <a:rPr lang="en-ID" sz="2200" kern="1200" dirty="0" err="1"/>
            <a:t>emosional</a:t>
          </a:r>
          <a:r>
            <a:rPr lang="en-ID" sz="2200" kern="1200" dirty="0"/>
            <a:t> yang </a:t>
          </a:r>
          <a:r>
            <a:rPr lang="en-ID" sz="2200" kern="1200" dirty="0" err="1"/>
            <a:t>bersumber</a:t>
          </a:r>
          <a:r>
            <a:rPr lang="en-ID" sz="2200" kern="1200" dirty="0"/>
            <a:t> </a:t>
          </a:r>
          <a:r>
            <a:rPr lang="en-ID" sz="2200" kern="1200" dirty="0" err="1"/>
            <a:t>dari</a:t>
          </a:r>
          <a:r>
            <a:rPr lang="en-ID" sz="2200" kern="1200" dirty="0"/>
            <a:t> </a:t>
          </a:r>
          <a:r>
            <a:rPr lang="en-ID" sz="2200" kern="1200" dirty="0" err="1"/>
            <a:t>ketekunan</a:t>
          </a:r>
          <a:r>
            <a:rPr lang="en-ID" sz="2200" kern="1200" dirty="0"/>
            <a:t> </a:t>
          </a:r>
          <a:r>
            <a:rPr lang="en-ID" sz="2200" kern="1200" dirty="0" err="1"/>
            <a:t>mencari</a:t>
          </a:r>
          <a:r>
            <a:rPr lang="en-ID" sz="2200" kern="1200" dirty="0"/>
            <a:t> </a:t>
          </a:r>
          <a:r>
            <a:rPr lang="en-ID" sz="2200" kern="1200" dirty="0" err="1"/>
            <a:t>hikmat</a:t>
          </a:r>
          <a:r>
            <a:rPr lang="en-ID" sz="2200" kern="1200" dirty="0"/>
            <a:t> </a:t>
          </a:r>
          <a:r>
            <a:rPr lang="en-ID" sz="2200" kern="1200" dirty="0" err="1"/>
            <a:t>melalui</a:t>
          </a:r>
          <a:r>
            <a:rPr lang="en-ID" sz="2200" kern="1200" dirty="0"/>
            <a:t> </a:t>
          </a:r>
          <a:r>
            <a:rPr lang="en-ID" sz="2200" kern="1200" dirty="0" err="1"/>
            <a:t>berdoa</a:t>
          </a:r>
          <a:r>
            <a:rPr lang="en-ID" sz="2200" kern="1200" dirty="0"/>
            <a:t>, </a:t>
          </a:r>
          <a:r>
            <a:rPr lang="en-ID" sz="2200" kern="1200" dirty="0" err="1"/>
            <a:t>berpikir</a:t>
          </a:r>
          <a:r>
            <a:rPr lang="en-ID" sz="2200" kern="1200" dirty="0"/>
            <a:t>, </a:t>
          </a:r>
          <a:r>
            <a:rPr lang="en-ID" sz="2200" kern="1200" dirty="0" err="1"/>
            <a:t>berkata</a:t>
          </a:r>
          <a:r>
            <a:rPr lang="en-ID" sz="2200" kern="1200" dirty="0"/>
            <a:t>, dan </a:t>
          </a:r>
          <a:r>
            <a:rPr lang="en-ID" sz="2200" kern="1200" dirty="0" err="1"/>
            <a:t>berkarya</a:t>
          </a:r>
          <a:r>
            <a:rPr lang="en-ID" sz="2200" kern="1200" dirty="0"/>
            <a:t> </a:t>
          </a:r>
          <a:r>
            <a:rPr lang="en-ID" sz="2200" kern="1200" dirty="0" err="1"/>
            <a:t>sesuai</a:t>
          </a:r>
          <a:r>
            <a:rPr lang="en-ID" sz="2200" kern="1200" dirty="0"/>
            <a:t> </a:t>
          </a:r>
          <a:r>
            <a:rPr lang="en-ID" sz="2200" kern="1200" dirty="0" err="1"/>
            <a:t>kehendak</a:t>
          </a:r>
          <a:r>
            <a:rPr lang="en-ID" sz="2200" kern="1200" dirty="0"/>
            <a:t> Allah.</a:t>
          </a:r>
          <a:r>
            <a:rPr lang="en-ID" sz="1800" kern="1200" dirty="0"/>
            <a:t> </a:t>
          </a:r>
        </a:p>
      </dsp:txBody>
      <dsp:txXfrm rot="-5400000">
        <a:off x="928863" y="3592599"/>
        <a:ext cx="9544632" cy="778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479BC-7054-4B9F-98EF-451B097EB9C2}">
      <dsp:nvSpPr>
        <dsp:cNvPr id="0" name=""/>
        <dsp:cNvSpPr/>
      </dsp:nvSpPr>
      <dsp:spPr>
        <a:xfrm>
          <a:off x="3971550" y="0"/>
          <a:ext cx="2572498" cy="257249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Kebenaran</a:t>
          </a:r>
          <a:endParaRPr lang="en-US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(</a:t>
          </a:r>
          <a:r>
            <a:rPr lang="en-US" sz="1600" kern="1200" dirty="0" err="1">
              <a:solidFill>
                <a:schemeClr val="tx1"/>
              </a:solidFill>
            </a:rPr>
            <a:t>Aletheia</a:t>
          </a:r>
          <a:r>
            <a:rPr lang="en-US" sz="1600" kern="1200" dirty="0">
              <a:solidFill>
                <a:schemeClr val="tx1"/>
              </a:solidFill>
            </a:rPr>
            <a:t>)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4614675" y="1286249"/>
        <a:ext cx="1286249" cy="1286249"/>
      </dsp:txXfrm>
    </dsp:sp>
    <dsp:sp modelId="{24185D63-960B-4DB8-AC89-CBA2794F30E1}">
      <dsp:nvSpPr>
        <dsp:cNvPr id="0" name=""/>
        <dsp:cNvSpPr/>
      </dsp:nvSpPr>
      <dsp:spPr>
        <a:xfrm>
          <a:off x="2685301" y="2572498"/>
          <a:ext cx="2572498" cy="2572498"/>
        </a:xfrm>
        <a:prstGeom prst="triangle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Keadilan</a:t>
          </a:r>
          <a:r>
            <a:rPr lang="en-US" sz="20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(</a:t>
          </a:r>
          <a:r>
            <a:rPr lang="en-US" sz="1600" kern="1200" dirty="0" err="1">
              <a:solidFill>
                <a:schemeClr val="tx1"/>
              </a:solidFill>
            </a:rPr>
            <a:t>Dikaiosune</a:t>
          </a:r>
          <a:r>
            <a:rPr lang="en-US" sz="1600" kern="1200" dirty="0">
              <a:solidFill>
                <a:schemeClr val="tx1"/>
              </a:solidFill>
            </a:rPr>
            <a:t>)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328426" y="3858747"/>
        <a:ext cx="1286249" cy="1286249"/>
      </dsp:txXfrm>
    </dsp:sp>
    <dsp:sp modelId="{FE212CD7-F68E-4538-B626-1F44CA54CD45}">
      <dsp:nvSpPr>
        <dsp:cNvPr id="0" name=""/>
        <dsp:cNvSpPr/>
      </dsp:nvSpPr>
      <dsp:spPr>
        <a:xfrm rot="10800000">
          <a:off x="3971550" y="2572498"/>
          <a:ext cx="2572498" cy="2572498"/>
        </a:xfrm>
        <a:prstGeom prst="triangle">
          <a:avLst/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Kasih</a:t>
          </a:r>
          <a:r>
            <a:rPr lang="en-US" sz="2000" kern="1200" dirty="0">
              <a:solidFill>
                <a:schemeClr val="tx1"/>
              </a:solidFill>
            </a:rPr>
            <a:t> (Agape)</a:t>
          </a:r>
          <a:endParaRPr lang="en-ID" sz="2000" kern="1200" dirty="0">
            <a:solidFill>
              <a:schemeClr val="tx1"/>
            </a:solidFill>
          </a:endParaRPr>
        </a:p>
      </dsp:txBody>
      <dsp:txXfrm rot="10800000">
        <a:off x="4614674" y="2572498"/>
        <a:ext cx="1286249" cy="1286249"/>
      </dsp:txXfrm>
    </dsp:sp>
    <dsp:sp modelId="{EFEA226D-2957-4401-A8D1-F327432427F2}">
      <dsp:nvSpPr>
        <dsp:cNvPr id="0" name=""/>
        <dsp:cNvSpPr/>
      </dsp:nvSpPr>
      <dsp:spPr>
        <a:xfrm>
          <a:off x="5257800" y="2572498"/>
          <a:ext cx="2572498" cy="2572498"/>
        </a:xfrm>
        <a:prstGeom prst="triangl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tx1"/>
              </a:solidFill>
            </a:rPr>
            <a:t>Damai</a:t>
          </a:r>
          <a:r>
            <a:rPr lang="en-US" sz="2100" b="1" kern="1200" dirty="0">
              <a:solidFill>
                <a:schemeClr val="tx1"/>
              </a:solidFill>
            </a:rPr>
            <a:t> Sejahtera </a:t>
          </a:r>
          <a:r>
            <a:rPr lang="en-US" sz="2100" kern="1200" dirty="0">
              <a:solidFill>
                <a:schemeClr val="tx1"/>
              </a:solidFill>
            </a:rPr>
            <a:t>(Eirene)</a:t>
          </a:r>
          <a:endParaRPr lang="en-ID" sz="2100" kern="1200" dirty="0">
            <a:solidFill>
              <a:schemeClr val="tx1"/>
            </a:solidFill>
          </a:endParaRPr>
        </a:p>
      </dsp:txBody>
      <dsp:txXfrm>
        <a:off x="5900925" y="3858747"/>
        <a:ext cx="1286249" cy="1286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FE97-FC06-45E3-980D-0F63EC391B84}">
      <dsp:nvSpPr>
        <dsp:cNvPr id="0" name=""/>
        <dsp:cNvSpPr/>
      </dsp:nvSpPr>
      <dsp:spPr>
        <a:xfrm>
          <a:off x="0" y="0"/>
          <a:ext cx="8837057" cy="993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Visi</a:t>
          </a:r>
          <a:r>
            <a:rPr lang="en-US" sz="3800" kern="1200" dirty="0"/>
            <a:t> &amp; </a:t>
          </a:r>
          <a:r>
            <a:rPr lang="en-US" sz="3800" kern="1200" dirty="0" err="1"/>
            <a:t>Misi</a:t>
          </a:r>
          <a:r>
            <a:rPr lang="en-US" sz="3800" kern="1200" dirty="0"/>
            <a:t> Unkriswina Sumba</a:t>
          </a:r>
          <a:endParaRPr lang="en-ID" sz="3800" kern="1200" dirty="0"/>
        </a:p>
      </dsp:txBody>
      <dsp:txXfrm>
        <a:off x="29097" y="29097"/>
        <a:ext cx="7765039" cy="935263"/>
      </dsp:txXfrm>
    </dsp:sp>
    <dsp:sp modelId="{708899B9-EDE0-4C25-9DD2-32898EF65AF6}">
      <dsp:nvSpPr>
        <dsp:cNvPr id="0" name=""/>
        <dsp:cNvSpPr/>
      </dsp:nvSpPr>
      <dsp:spPr>
        <a:xfrm>
          <a:off x="779740" y="1159033"/>
          <a:ext cx="8837057" cy="993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Visi</a:t>
          </a:r>
          <a:r>
            <a:rPr lang="en-US" sz="3800" kern="1200" dirty="0"/>
            <a:t> &amp; </a:t>
          </a:r>
          <a:r>
            <a:rPr lang="en-US" sz="3800" kern="1200" dirty="0" err="1"/>
            <a:t>Misi</a:t>
          </a:r>
          <a:r>
            <a:rPr lang="en-US" sz="3800" kern="1200" dirty="0"/>
            <a:t> </a:t>
          </a:r>
          <a:r>
            <a:rPr lang="en-US" sz="3800" kern="1200" dirty="0" err="1"/>
            <a:t>Fakultas</a:t>
          </a:r>
          <a:r>
            <a:rPr lang="en-US" sz="3800" kern="1200" dirty="0"/>
            <a:t> (FEBH/FST/FKIP)</a:t>
          </a:r>
          <a:endParaRPr lang="en-ID" sz="3800" kern="1200" dirty="0"/>
        </a:p>
      </dsp:txBody>
      <dsp:txXfrm>
        <a:off x="808837" y="1188130"/>
        <a:ext cx="7353375" cy="935263"/>
      </dsp:txXfrm>
    </dsp:sp>
    <dsp:sp modelId="{43014296-EB5E-42D0-A3D7-E2427494AD73}">
      <dsp:nvSpPr>
        <dsp:cNvPr id="0" name=""/>
        <dsp:cNvSpPr/>
      </dsp:nvSpPr>
      <dsp:spPr>
        <a:xfrm>
          <a:off x="1559480" y="2318067"/>
          <a:ext cx="8837057" cy="993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Visi</a:t>
          </a:r>
          <a:r>
            <a:rPr lang="en-US" sz="3800" kern="1200" dirty="0"/>
            <a:t> </a:t>
          </a:r>
          <a:r>
            <a:rPr lang="en-US" sz="3800" kern="1200" dirty="0" err="1"/>
            <a:t>Keilmuan</a:t>
          </a:r>
          <a:r>
            <a:rPr lang="en-US" sz="3800" kern="1200" dirty="0"/>
            <a:t> Program </a:t>
          </a:r>
          <a:r>
            <a:rPr lang="en-US" sz="3800" kern="1200" dirty="0" err="1"/>
            <a:t>Studi</a:t>
          </a:r>
          <a:endParaRPr lang="en-ID" sz="3800" kern="1200" dirty="0"/>
        </a:p>
      </dsp:txBody>
      <dsp:txXfrm>
        <a:off x="1588577" y="2347164"/>
        <a:ext cx="7353375" cy="935263"/>
      </dsp:txXfrm>
    </dsp:sp>
    <dsp:sp modelId="{B4BF34C5-2B85-4E79-82FF-2D34CF771381}">
      <dsp:nvSpPr>
        <dsp:cNvPr id="0" name=""/>
        <dsp:cNvSpPr/>
      </dsp:nvSpPr>
      <dsp:spPr>
        <a:xfrm>
          <a:off x="8191309" y="753371"/>
          <a:ext cx="645747" cy="6457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/>
        </a:p>
      </dsp:txBody>
      <dsp:txXfrm>
        <a:off x="8336602" y="753371"/>
        <a:ext cx="355161" cy="485925"/>
      </dsp:txXfrm>
    </dsp:sp>
    <dsp:sp modelId="{F45B2E17-D94A-4FFC-A96F-B2AEE828BCA5}">
      <dsp:nvSpPr>
        <dsp:cNvPr id="0" name=""/>
        <dsp:cNvSpPr/>
      </dsp:nvSpPr>
      <dsp:spPr>
        <a:xfrm>
          <a:off x="8971050" y="1905782"/>
          <a:ext cx="645747" cy="6457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/>
        </a:p>
      </dsp:txBody>
      <dsp:txXfrm>
        <a:off x="9116343" y="1905782"/>
        <a:ext cx="355161" cy="48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19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024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987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6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733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214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33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283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573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95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81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63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011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39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96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776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68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79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98B195E-79A9-4997-B88B-2504C2E94343}" type="datetimeFigureOut">
              <a:rPr lang="en-ID" smtClean="0"/>
              <a:t>06/09/2022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570645D-43DA-4521-ABAD-785E13AE79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503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42BE-C17B-4340-B756-E49DA7D4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2338251"/>
          </a:xfrm>
        </p:spPr>
        <p:txBody>
          <a:bodyPr/>
          <a:lstStyle/>
          <a:p>
            <a:pPr algn="ctr"/>
            <a:r>
              <a:rPr lang="pt-BR" dirty="0"/>
              <a:t>Selamat bergabung </a:t>
            </a:r>
            <a:br>
              <a:rPr lang="pt-BR" dirty="0"/>
            </a:br>
            <a:r>
              <a:rPr lang="pt-BR" dirty="0"/>
              <a:t>pada mata kuliah </a:t>
            </a:r>
            <a:br>
              <a:rPr lang="pt-BR" dirty="0"/>
            </a:br>
            <a:r>
              <a:rPr lang="pt-BR" dirty="0"/>
              <a:t>kapita seleKta sumba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FA164-6C55-4566-9092-E2711CF8B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Semester </a:t>
            </a:r>
            <a:r>
              <a:rPr lang="en-US" dirty="0" err="1"/>
              <a:t>Genap</a:t>
            </a:r>
            <a:r>
              <a:rPr lang="en-US" dirty="0"/>
              <a:t>/ TAHUN </a:t>
            </a:r>
            <a:r>
              <a:rPr lang="en-US" dirty="0" err="1"/>
              <a:t>akademik</a:t>
            </a:r>
            <a:r>
              <a:rPr lang="en-US" dirty="0"/>
              <a:t> 2021-2022</a:t>
            </a:r>
          </a:p>
          <a:p>
            <a:pPr algn="ctr"/>
            <a:r>
              <a:rPr lang="en-US" dirty="0"/>
              <a:t>Universitas Kristen </a:t>
            </a:r>
            <a:r>
              <a:rPr lang="en-US" dirty="0" err="1"/>
              <a:t>wira</a:t>
            </a:r>
            <a:r>
              <a:rPr lang="en-US" dirty="0"/>
              <a:t> </a:t>
            </a:r>
            <a:r>
              <a:rPr lang="en-US" dirty="0" err="1"/>
              <a:t>wacana</a:t>
            </a:r>
            <a:r>
              <a:rPr lang="en-US" dirty="0"/>
              <a:t> </a:t>
            </a:r>
            <a:r>
              <a:rPr lang="en-US" dirty="0" err="1"/>
              <a:t>sumba</a:t>
            </a:r>
            <a:endParaRPr lang="en-US" dirty="0"/>
          </a:p>
          <a:p>
            <a:pPr algn="ctr"/>
            <a:r>
              <a:rPr lang="en-US" dirty="0" err="1"/>
              <a:t>Waingapu</a:t>
            </a:r>
            <a:r>
              <a:rPr lang="en-US" dirty="0"/>
              <a:t>, </a:t>
            </a:r>
            <a:r>
              <a:rPr lang="en-US" dirty="0" err="1"/>
              <a:t>Maret</a:t>
            </a:r>
            <a:r>
              <a:rPr lang="en-US" dirty="0"/>
              <a:t>, 2022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9363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018C-21D5-48E1-AD6D-130B0A09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31" y="1122363"/>
            <a:ext cx="11181805" cy="201272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Visi</a:t>
            </a:r>
            <a:r>
              <a:rPr lang="en-US" sz="5400" dirty="0"/>
              <a:t> dan </a:t>
            </a:r>
            <a:r>
              <a:rPr lang="en-US" sz="5400" dirty="0" err="1"/>
              <a:t>Misi</a:t>
            </a:r>
            <a:br>
              <a:rPr lang="en-US" sz="5400" dirty="0"/>
            </a:br>
            <a:r>
              <a:rPr lang="en-US" sz="4400" dirty="0"/>
              <a:t>Universitas Kristen </a:t>
            </a:r>
            <a:r>
              <a:rPr lang="en-US" sz="4400" dirty="0" err="1"/>
              <a:t>Wira</a:t>
            </a:r>
            <a:r>
              <a:rPr lang="en-US" sz="4400" dirty="0"/>
              <a:t> </a:t>
            </a:r>
            <a:r>
              <a:rPr lang="en-US" sz="4400" dirty="0" err="1"/>
              <a:t>Wacana</a:t>
            </a:r>
            <a:r>
              <a:rPr lang="en-US" sz="4400" dirty="0"/>
              <a:t> Sumba</a:t>
            </a:r>
            <a:endParaRPr lang="en-ID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A0089-512A-450C-AD21-7D74B69BB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174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985C-833F-4CBA-B84F-0C61853D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Visi</a:t>
            </a:r>
            <a:r>
              <a:rPr lang="en-US" sz="6600" b="1" dirty="0">
                <a:latin typeface="Aharoni" panose="02010803020104030203" pitchFamily="2" charset="-79"/>
                <a:cs typeface="Aharoni" panose="02010803020104030203" pitchFamily="2" charset="-79"/>
              </a:rPr>
              <a:t> Unkriswina Sumba :</a:t>
            </a:r>
            <a:endParaRPr lang="en-ID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F5120-6996-421D-9366-1E14E2CC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ID" sz="9400" dirty="0"/>
              <a:t>“</a:t>
            </a:r>
            <a:r>
              <a:rPr lang="en-ID" sz="9400" dirty="0" err="1"/>
              <a:t>Menjadi</a:t>
            </a:r>
            <a:r>
              <a:rPr lang="en-ID" sz="9400" dirty="0"/>
              <a:t> universitas </a:t>
            </a:r>
            <a:r>
              <a:rPr lang="en-ID" sz="9400" b="1" dirty="0" err="1">
                <a:solidFill>
                  <a:srgbClr val="C00000"/>
                </a:solidFill>
              </a:rPr>
              <a:t>unggul</a:t>
            </a:r>
            <a:r>
              <a:rPr lang="en-ID" sz="9400" dirty="0">
                <a:solidFill>
                  <a:srgbClr val="C00000"/>
                </a:solidFill>
              </a:rPr>
              <a:t> </a:t>
            </a:r>
            <a:r>
              <a:rPr lang="en-ID" sz="9400" dirty="0" err="1"/>
              <a:t>berlandaskan</a:t>
            </a:r>
            <a:r>
              <a:rPr lang="en-ID" sz="9400" dirty="0"/>
              <a:t>                                      </a:t>
            </a:r>
            <a:r>
              <a:rPr lang="en-ID" sz="9400" dirty="0" err="1"/>
              <a:t>semangat</a:t>
            </a:r>
            <a:r>
              <a:rPr lang="en-ID" sz="9400" dirty="0"/>
              <a:t> </a:t>
            </a:r>
            <a:r>
              <a:rPr lang="en-ID" sz="9400" b="1" dirty="0" err="1">
                <a:solidFill>
                  <a:srgbClr val="C00000"/>
                </a:solidFill>
              </a:rPr>
              <a:t>kewirausahaan</a:t>
            </a:r>
            <a:r>
              <a:rPr lang="en-ID" sz="9400" dirty="0">
                <a:solidFill>
                  <a:srgbClr val="C00000"/>
                </a:solidFill>
              </a:rPr>
              <a:t>   </a:t>
            </a:r>
            <a:r>
              <a:rPr lang="en-ID" sz="9400" dirty="0"/>
              <a:t>                    dan </a:t>
            </a:r>
            <a:r>
              <a:rPr lang="en-ID" sz="9400" dirty="0" err="1"/>
              <a:t>nilai-nilai</a:t>
            </a:r>
            <a:r>
              <a:rPr lang="en-ID" sz="9400" b="1" dirty="0"/>
              <a:t> </a:t>
            </a:r>
            <a:r>
              <a:rPr lang="en-ID" sz="9400" b="1" dirty="0" err="1">
                <a:solidFill>
                  <a:srgbClr val="C00000"/>
                </a:solidFill>
              </a:rPr>
              <a:t>kristiani</a:t>
            </a:r>
            <a:r>
              <a:rPr lang="en-ID" sz="9400" dirty="0">
                <a:solidFill>
                  <a:srgbClr val="C00000"/>
                </a:solidFill>
              </a:rPr>
              <a:t>.</a:t>
            </a:r>
            <a:r>
              <a:rPr lang="en-ID" sz="9400" dirty="0"/>
              <a:t>”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569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E422-0503-4218-B59C-1B5E9B20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4176"/>
            <a:ext cx="11101387" cy="682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Unggul</a:t>
            </a:r>
            <a:r>
              <a:rPr lang="en-US" b="1" dirty="0">
                <a:solidFill>
                  <a:srgbClr val="C00000"/>
                </a:solidFill>
              </a:rPr>
              <a:t> :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DB2D-A8BB-4134-B4CD-C9BCCBDE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06" y="1262743"/>
            <a:ext cx="11101387" cy="511846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ID" sz="3000" dirty="0" err="1">
                <a:solidFill>
                  <a:srgbClr val="FF0000"/>
                </a:solidFill>
              </a:rPr>
              <a:t>Insan</a:t>
            </a:r>
            <a:r>
              <a:rPr lang="en-ID" sz="3000" dirty="0">
                <a:solidFill>
                  <a:srgbClr val="FF0000"/>
                </a:solidFill>
              </a:rPr>
              <a:t> yang </a:t>
            </a:r>
            <a:r>
              <a:rPr lang="en-ID" sz="3000" dirty="0" err="1">
                <a:solidFill>
                  <a:srgbClr val="FF0000"/>
                </a:solidFill>
              </a:rPr>
              <a:t>berkeahlian</a:t>
            </a:r>
            <a:r>
              <a:rPr lang="en-ID" sz="3000" dirty="0">
                <a:solidFill>
                  <a:srgbClr val="FF0000"/>
                </a:solidFill>
              </a:rPr>
              <a:t> </a:t>
            </a:r>
            <a:r>
              <a:rPr lang="en-ID" sz="3000" dirty="0" err="1">
                <a:solidFill>
                  <a:srgbClr val="FF0000"/>
                </a:solidFill>
              </a:rPr>
              <a:t>tinggi</a:t>
            </a:r>
            <a:r>
              <a:rPr lang="en-ID" sz="3000" dirty="0">
                <a:solidFill>
                  <a:srgbClr val="FF0000"/>
                </a:solidFill>
              </a:rPr>
              <a:t> </a:t>
            </a:r>
            <a:r>
              <a:rPr lang="en-ID" sz="3000" dirty="0" err="1"/>
              <a:t>merujuk</a:t>
            </a:r>
            <a:r>
              <a:rPr lang="en-ID" sz="3000" dirty="0"/>
              <a:t> pada </a:t>
            </a:r>
            <a:r>
              <a:rPr lang="en-ID" sz="3000" dirty="0" err="1"/>
              <a:t>manusia</a:t>
            </a:r>
            <a:r>
              <a:rPr lang="en-ID" sz="3000" dirty="0"/>
              <a:t> yang </a:t>
            </a:r>
            <a:r>
              <a:rPr lang="en-ID" sz="3000" dirty="0" err="1"/>
              <a:t>mampu</a:t>
            </a:r>
            <a:r>
              <a:rPr lang="en-ID" sz="3000" dirty="0"/>
              <a:t> </a:t>
            </a:r>
            <a:r>
              <a:rPr lang="en-ID" sz="3000" dirty="0" err="1"/>
              <a:t>bersaing</a:t>
            </a:r>
            <a:r>
              <a:rPr lang="en-ID" sz="3000" dirty="0"/>
              <a:t> </a:t>
            </a:r>
            <a:r>
              <a:rPr lang="en-ID" sz="3000" dirty="0" err="1"/>
              <a:t>secara</a:t>
            </a:r>
            <a:r>
              <a:rPr lang="en-ID" sz="3000" dirty="0"/>
              <a:t> global </a:t>
            </a:r>
            <a:r>
              <a:rPr lang="en-ID" sz="3000" dirty="0" err="1"/>
              <a:t>sesuai</a:t>
            </a:r>
            <a:r>
              <a:rPr lang="en-ID" sz="3000" dirty="0"/>
              <a:t> </a:t>
            </a:r>
            <a:r>
              <a:rPr lang="en-ID" sz="3000" dirty="0" err="1"/>
              <a:t>latar</a:t>
            </a:r>
            <a:r>
              <a:rPr lang="en-ID" sz="3000" dirty="0"/>
              <a:t> </a:t>
            </a:r>
            <a:r>
              <a:rPr lang="en-ID" sz="3000" dirty="0" err="1"/>
              <a:t>belakang</a:t>
            </a:r>
            <a:r>
              <a:rPr lang="en-ID" sz="3000" dirty="0"/>
              <a:t> </a:t>
            </a:r>
            <a:r>
              <a:rPr lang="en-ID" sz="3000" dirty="0" err="1"/>
              <a:t>ilmunya</a:t>
            </a:r>
            <a:r>
              <a:rPr lang="en-ID" sz="3000" dirty="0"/>
              <a:t>, </a:t>
            </a:r>
            <a:r>
              <a:rPr lang="en-ID" sz="3000" dirty="0" err="1"/>
              <a:t>baik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bidang</a:t>
            </a:r>
            <a:r>
              <a:rPr lang="en-ID" sz="3000" dirty="0"/>
              <a:t> </a:t>
            </a:r>
            <a:r>
              <a:rPr lang="en-ID" sz="3000" dirty="0" err="1"/>
              <a:t>pendidikan-pembelajaran</a:t>
            </a:r>
            <a:r>
              <a:rPr lang="en-ID" sz="3000" dirty="0"/>
              <a:t>, </a:t>
            </a:r>
            <a:r>
              <a:rPr lang="en-ID" sz="3000" dirty="0" err="1"/>
              <a:t>penelitian</a:t>
            </a:r>
            <a:r>
              <a:rPr lang="en-ID" sz="3000" dirty="0"/>
              <a:t>, </a:t>
            </a:r>
            <a:r>
              <a:rPr lang="en-ID" sz="3000" dirty="0" err="1"/>
              <a:t>maupun</a:t>
            </a:r>
            <a:r>
              <a:rPr lang="en-ID" sz="3000" dirty="0"/>
              <a:t> </a:t>
            </a:r>
            <a:r>
              <a:rPr lang="en-ID" sz="3000" dirty="0" err="1"/>
              <a:t>pengabdian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masyarakat</a:t>
            </a:r>
            <a:r>
              <a:rPr lang="en-ID" sz="3000" dirty="0"/>
              <a:t>.</a:t>
            </a:r>
          </a:p>
          <a:p>
            <a:pPr lvl="1"/>
            <a:r>
              <a:rPr lang="en-ID" sz="3000" dirty="0" err="1">
                <a:solidFill>
                  <a:srgbClr val="FF0000"/>
                </a:solidFill>
              </a:rPr>
              <a:t>Insan</a:t>
            </a:r>
            <a:r>
              <a:rPr lang="en-ID" sz="3000" dirty="0">
                <a:solidFill>
                  <a:srgbClr val="FF0000"/>
                </a:solidFill>
              </a:rPr>
              <a:t> yang </a:t>
            </a:r>
            <a:r>
              <a:rPr lang="en-ID" sz="3000" dirty="0" err="1">
                <a:solidFill>
                  <a:srgbClr val="FF0000"/>
                </a:solidFill>
              </a:rPr>
              <a:t>berbudaya</a:t>
            </a:r>
            <a:r>
              <a:rPr lang="en-ID" sz="3000" dirty="0">
                <a:solidFill>
                  <a:srgbClr val="FF0000"/>
                </a:solidFill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mengacu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pada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manusia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yang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menjunjung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tinggi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nilai-nilai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luhur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hasil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cipta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, rasa, dan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karsa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warisan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budaya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yang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produktif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dan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mengembangkannya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dalam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interaksi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sosial</a:t>
            </a:r>
            <a:endParaRPr lang="en-ID" sz="3000" dirty="0">
              <a:cs typeface="Calibri" panose="020F0502020204030204" pitchFamily="34" charset="0"/>
            </a:endParaRPr>
          </a:p>
          <a:p>
            <a:pPr lvl="1"/>
            <a:r>
              <a:rPr lang="en-ID" sz="3000" dirty="0" err="1">
                <a:solidFill>
                  <a:srgbClr val="FF0000"/>
                </a:solidFill>
              </a:rPr>
              <a:t>Insan</a:t>
            </a:r>
            <a:r>
              <a:rPr lang="en-ID" sz="3000" dirty="0">
                <a:solidFill>
                  <a:srgbClr val="FF0000"/>
                </a:solidFill>
              </a:rPr>
              <a:t> </a:t>
            </a:r>
            <a:r>
              <a:rPr lang="en-ID" sz="3000" dirty="0" err="1">
                <a:solidFill>
                  <a:srgbClr val="FF0000"/>
                </a:solidFill>
              </a:rPr>
              <a:t>wirausaha</a:t>
            </a:r>
            <a:r>
              <a:rPr lang="en-ID" sz="3000" dirty="0">
                <a:solidFill>
                  <a:srgbClr val="FF0000"/>
                </a:solidFill>
              </a:rPr>
              <a:t> yang </a:t>
            </a:r>
            <a:r>
              <a:rPr lang="en-ID" sz="3000" dirty="0" err="1">
                <a:solidFill>
                  <a:srgbClr val="FF0000"/>
                </a:solidFill>
              </a:rPr>
              <a:t>profesional</a:t>
            </a:r>
            <a:r>
              <a:rPr lang="en-ID" sz="3000" dirty="0">
                <a:solidFill>
                  <a:srgbClr val="FF0000"/>
                </a:solidFill>
              </a:rPr>
              <a:t>  </a:t>
            </a:r>
            <a:r>
              <a:rPr lang="en-ID" sz="3000" dirty="0" err="1"/>
              <a:t>menunjuk</a:t>
            </a:r>
            <a:r>
              <a:rPr lang="en-ID" sz="3000" dirty="0"/>
              <a:t> pada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manusia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yang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mampu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melihat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,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menangkap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, dan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memanfaatkan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peluang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untuk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menciptakan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dan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mengelola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usaha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baru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,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berani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menanggung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resiko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,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mandiri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dan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sinergis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untuk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menjadi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pelopor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, motivator, dan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dinamisator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dalam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proses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transformasi</a:t>
            </a:r>
            <a:r>
              <a:rPr lang="en-US" sz="3000" spc="70" dirty="0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3000" spc="70" dirty="0" err="1">
                <a:effectLst/>
                <a:ea typeface="Meiryo" panose="020B0400000000000000" pitchFamily="34" charset="-128"/>
                <a:cs typeface="Calibri" panose="020F0502020204030204" pitchFamily="34" charset="0"/>
              </a:rPr>
              <a:t>masyarakat</a:t>
            </a:r>
            <a:endParaRPr lang="en-ID" sz="3000" dirty="0"/>
          </a:p>
          <a:p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56895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E5AE-4E50-40B2-9CD0-0E99CF71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Kewirausahaan</a:t>
            </a:r>
            <a:endParaRPr lang="en-ID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3914E9-6A8A-4AFB-9F15-48E0C936E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394672"/>
              </p:ext>
            </p:extLst>
          </p:nvPr>
        </p:nvGraphicFramePr>
        <p:xfrm>
          <a:off x="838200" y="1293223"/>
          <a:ext cx="10515600" cy="488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53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94DD-1256-49E2-8589-6BC887C3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27" y="222068"/>
            <a:ext cx="10396882" cy="6923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Kristiani</a:t>
            </a:r>
            <a:endParaRPr lang="en-ID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0AB888-3032-4262-B3A6-A160F8852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944696"/>
              </p:ext>
            </p:extLst>
          </p:nvPr>
        </p:nvGraphicFramePr>
        <p:xfrm>
          <a:off x="838200" y="1031966"/>
          <a:ext cx="10515600" cy="51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5951-B6C2-4E2C-9659-B154ED72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669"/>
            <a:ext cx="10396882" cy="6596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Misi</a:t>
            </a:r>
            <a:r>
              <a:rPr lang="en-US" dirty="0"/>
              <a:t> Unkriswina Sumba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8612-CE2D-425E-A91E-F54F472FB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7097"/>
            <a:ext cx="10396883" cy="5048795"/>
          </a:xfrm>
        </p:spPr>
        <p:txBody>
          <a:bodyPr>
            <a:normAutofit/>
          </a:bodyPr>
          <a:lstStyle/>
          <a:p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pendidikan</a:t>
            </a:r>
            <a:r>
              <a:rPr lang="en-ID" sz="2400" dirty="0"/>
              <a:t> dan </a:t>
            </a:r>
            <a:r>
              <a:rPr lang="en-ID" sz="2400" dirty="0" err="1"/>
              <a:t>pengajaran</a:t>
            </a:r>
            <a:r>
              <a:rPr lang="en-ID" sz="2400" dirty="0"/>
              <a:t> </a:t>
            </a:r>
            <a:r>
              <a:rPr lang="en-ID" sz="2400" dirty="0" err="1"/>
              <a:t>berkompetensi</a:t>
            </a:r>
            <a:r>
              <a:rPr lang="en-ID" sz="2400" dirty="0"/>
              <a:t> </a:t>
            </a:r>
            <a:r>
              <a:rPr lang="en-ID" sz="2400" dirty="0" err="1"/>
              <a:t>kewirausahaan</a:t>
            </a:r>
            <a:r>
              <a:rPr lang="en-ID" sz="2400" dirty="0"/>
              <a:t> yang </a:t>
            </a:r>
            <a:r>
              <a:rPr lang="en-ID" sz="2400" dirty="0" err="1"/>
              <a:t>berlandaskan</a:t>
            </a:r>
            <a:r>
              <a:rPr lang="en-ID" sz="2400" dirty="0"/>
              <a:t> pada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kristiani</a:t>
            </a:r>
            <a:endParaRPr lang="en-ID" sz="2400" dirty="0"/>
          </a:p>
          <a:p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 dan </a:t>
            </a:r>
            <a:r>
              <a:rPr lang="en-ID" sz="2400" dirty="0" err="1"/>
              <a:t>pengabdian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masyakarat</a:t>
            </a:r>
            <a:r>
              <a:rPr lang="en-ID" sz="2400" dirty="0"/>
              <a:t> yang </a:t>
            </a:r>
            <a:r>
              <a:rPr lang="en-ID" sz="2400" dirty="0" err="1"/>
              <a:t>mengedepankan</a:t>
            </a:r>
            <a:r>
              <a:rPr lang="en-ID" sz="2400" dirty="0"/>
              <a:t> </a:t>
            </a:r>
            <a:r>
              <a:rPr lang="en-ID" sz="2400" dirty="0" err="1"/>
              <a:t>pengembangan</a:t>
            </a:r>
            <a:r>
              <a:rPr lang="en-ID" sz="2400" dirty="0"/>
              <a:t> </a:t>
            </a:r>
            <a:r>
              <a:rPr lang="en-ID" sz="2400" dirty="0" err="1"/>
              <a:t>kreativitas</a:t>
            </a:r>
            <a:r>
              <a:rPr lang="en-ID" sz="2400" dirty="0"/>
              <a:t>, </a:t>
            </a:r>
            <a:r>
              <a:rPr lang="en-ID" sz="2400" dirty="0" err="1"/>
              <a:t>inovasi</a:t>
            </a:r>
            <a:r>
              <a:rPr lang="en-ID" sz="2400" dirty="0"/>
              <a:t>, dan </a:t>
            </a:r>
            <a:r>
              <a:rPr lang="en-ID" sz="2400" dirty="0" err="1"/>
              <a:t>upaya</a:t>
            </a:r>
            <a:r>
              <a:rPr lang="en-ID" sz="2400" dirty="0"/>
              <a:t> </a:t>
            </a:r>
            <a:r>
              <a:rPr lang="en-ID" sz="2400" dirty="0" err="1"/>
              <a:t>transformasi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endParaRPr lang="en-ID" sz="2400" dirty="0"/>
          </a:p>
          <a:p>
            <a:r>
              <a:rPr lang="en-ID" sz="2400" dirty="0" err="1"/>
              <a:t>Mengembangkan</a:t>
            </a:r>
            <a:r>
              <a:rPr lang="en-ID" sz="2400" dirty="0"/>
              <a:t> </a:t>
            </a:r>
            <a:r>
              <a:rPr lang="en-ID" sz="2400" dirty="0" err="1"/>
              <a:t>kerjasama</a:t>
            </a:r>
            <a:r>
              <a:rPr lang="en-ID" sz="2400" dirty="0"/>
              <a:t> yang </a:t>
            </a:r>
            <a:r>
              <a:rPr lang="en-ID" sz="2400" dirty="0" err="1"/>
              <a:t>sinergi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mendukung</a:t>
            </a:r>
            <a:r>
              <a:rPr lang="en-ID" sz="2400" dirty="0"/>
              <a:t> </a:t>
            </a:r>
            <a:r>
              <a:rPr lang="en-ID" sz="2400" dirty="0" err="1"/>
              <a:t>penyelenggaraan</a:t>
            </a:r>
            <a:r>
              <a:rPr lang="en-ID" sz="2400" dirty="0"/>
              <a:t> Tri Dharma </a:t>
            </a:r>
            <a:r>
              <a:rPr lang="en-ID" sz="2400" dirty="0" err="1"/>
              <a:t>Perguruan</a:t>
            </a:r>
            <a:r>
              <a:rPr lang="en-ID" sz="2400" dirty="0"/>
              <a:t> Tinggi.</a:t>
            </a:r>
          </a:p>
          <a:p>
            <a:r>
              <a:rPr lang="en-ID" sz="2400" dirty="0" err="1"/>
              <a:t>Melaksanakan</a:t>
            </a:r>
            <a:r>
              <a:rPr lang="en-ID" sz="2400" dirty="0"/>
              <a:t> tata </a:t>
            </a:r>
            <a:r>
              <a:rPr lang="en-ID" sz="2400" dirty="0" err="1"/>
              <a:t>kelola</a:t>
            </a:r>
            <a:r>
              <a:rPr lang="en-ID" sz="2400" dirty="0"/>
              <a:t> universitas yang </a:t>
            </a:r>
            <a:r>
              <a:rPr lang="en-ID" sz="2400" dirty="0" err="1"/>
              <a:t>unggul</a:t>
            </a:r>
            <a:r>
              <a:rPr lang="en-ID" sz="2400" dirty="0"/>
              <a:t>, </a:t>
            </a:r>
            <a:r>
              <a:rPr lang="en-ID" sz="2400" dirty="0" err="1"/>
              <a:t>luhur</a:t>
            </a:r>
            <a:r>
              <a:rPr lang="en-ID" sz="2400" dirty="0"/>
              <a:t>, </a:t>
            </a:r>
            <a:r>
              <a:rPr lang="en-ID" sz="2400" dirty="0" err="1"/>
              <a:t>pelopor</a:t>
            </a:r>
            <a:r>
              <a:rPr lang="en-ID" sz="2400" dirty="0"/>
              <a:t>, </a:t>
            </a:r>
            <a:r>
              <a:rPr lang="en-ID" sz="2400" dirty="0" err="1"/>
              <a:t>teladan</a:t>
            </a:r>
            <a:r>
              <a:rPr lang="en-ID" sz="2400" dirty="0"/>
              <a:t>, dan </a:t>
            </a:r>
            <a:r>
              <a:rPr lang="en-ID" sz="2400" dirty="0" err="1"/>
              <a:t>berani</a:t>
            </a:r>
            <a:r>
              <a:rPr lang="en-ID" sz="24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9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E273-9BF9-4B46-B271-51612B87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Unkriswina, </a:t>
            </a:r>
            <a:r>
              <a:rPr lang="en-US" dirty="0" err="1"/>
              <a:t>Fakultas</a:t>
            </a:r>
            <a:r>
              <a:rPr lang="en-US" dirty="0"/>
              <a:t>, dan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3E9AE8-A7C4-4B3B-A06A-DA4DC13F3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049663"/>
              </p:ext>
            </p:extLst>
          </p:nvPr>
        </p:nvGraphicFramePr>
        <p:xfrm>
          <a:off x="685800" y="2063750"/>
          <a:ext cx="103965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873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241</TotalTime>
  <Words>335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Impact</vt:lpstr>
      <vt:lpstr>Main Event</vt:lpstr>
      <vt:lpstr>Selamat bergabung  pada mata kuliah  kapita seleKta sumba</vt:lpstr>
      <vt:lpstr>Visi dan Misi Universitas Kristen Wira Wacana Sumba</vt:lpstr>
      <vt:lpstr>Visi Unkriswina Sumba :</vt:lpstr>
      <vt:lpstr>Unggul :</vt:lpstr>
      <vt:lpstr>Kewirausahaan</vt:lpstr>
      <vt:lpstr>Kristiani</vt:lpstr>
      <vt:lpstr>Misi Unkriswina Sumba</vt:lpstr>
      <vt:lpstr>Visi dan Misi Unkriswina, Fakultas, dan Visi Keilmuan Program Studi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Dhani</dc:creator>
  <cp:lastModifiedBy>Dhani</cp:lastModifiedBy>
  <cp:revision>5</cp:revision>
  <dcterms:created xsi:type="dcterms:W3CDTF">2022-03-12T13:53:10Z</dcterms:created>
  <dcterms:modified xsi:type="dcterms:W3CDTF">2022-09-06T05:03:11Z</dcterms:modified>
</cp:coreProperties>
</file>