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321" r:id="rId24"/>
    <p:sldId id="32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16" r:id="rId45"/>
    <p:sldId id="305" r:id="rId46"/>
    <p:sldId id="317" r:id="rId47"/>
    <p:sldId id="302" r:id="rId48"/>
    <p:sldId id="318" r:id="rId49"/>
    <p:sldId id="303" r:id="rId50"/>
    <p:sldId id="319" r:id="rId51"/>
    <p:sldId id="304" r:id="rId52"/>
    <p:sldId id="306" r:id="rId53"/>
    <p:sldId id="307" r:id="rId54"/>
    <p:sldId id="308" r:id="rId55"/>
    <p:sldId id="322" r:id="rId56"/>
    <p:sldId id="309" r:id="rId57"/>
    <p:sldId id="310" r:id="rId58"/>
    <p:sldId id="311" r:id="rId59"/>
    <p:sldId id="312" r:id="rId60"/>
    <p:sldId id="313" r:id="rId61"/>
    <p:sldId id="314" r:id="rId62"/>
    <p:sldId id="315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AF719-0713-4521-BF2F-C8EDF17FE55E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38907-5EFC-4536-B1F6-576C5DC42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443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48B0-6F66-4F66-8E6A-4D1FEF041AE5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71BF-291F-4F79-9365-E1576BCB4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44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71BF-291F-4F79-9365-E1576BCB43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76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71BF-291F-4F79-9365-E1576BCB43A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07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71BF-291F-4F79-9365-E1576BCB43A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94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514D-8456-4D7F-8F85-67AB7CAFED14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DF44-15B7-41DA-A638-91DA3D823049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53B4-5A2C-421A-AB9A-7B5E116A94EE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6DA0-AFAD-4FE5-917C-49BCC060B6EB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D4C6-F711-45F0-BCD3-B73D176990AE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9E41-0843-4138-A6C7-8A6E421BB296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A536-1C12-47FC-ADF2-BB78C831558E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9268-5CCA-42C9-84FC-AAF5C8009A20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9AA9-7F77-4DAB-805C-F5D614BBA77B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344D-2C44-4270-9009-ACA212354AFA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F451-D47E-4FAB-AD1F-FCD7488B0414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BE69-5BCA-4BC5-BB2F-3B28C3110E42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1D04-0A70-494E-9818-9D4ECF6466F2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1000-6280-40C9-99BF-13FAD1697A70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1FEC-92C1-44DA-A6B2-2EED634C5BE5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534F-8EEB-4049-83F3-F672B33035D6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3853D5-E10F-4465-9870-236D715668FE}" type="datetime1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0" y="577985"/>
            <a:ext cx="9653057" cy="2070727"/>
          </a:xfrm>
        </p:spPr>
        <p:txBody>
          <a:bodyPr>
            <a:noAutofit/>
          </a:bodyPr>
          <a:lstStyle/>
          <a:p>
            <a:pPr algn="l"/>
            <a:r>
              <a:rPr lang="en-US" sz="5000" b="1" dirty="0"/>
              <a:t>B</a:t>
            </a:r>
            <a:r>
              <a:rPr lang="en-US" sz="5000" b="1" dirty="0" smtClean="0"/>
              <a:t>AB 3</a:t>
            </a:r>
            <a:br>
              <a:rPr lang="en-US" sz="5000" b="1" dirty="0" smtClean="0"/>
            </a:br>
            <a:r>
              <a:rPr lang="en-US" sz="5000" b="1" dirty="0" smtClean="0"/>
              <a:t>DASAR-DASAR </a:t>
            </a:r>
            <a:r>
              <a:rPr lang="en-US" sz="5000" b="1" dirty="0"/>
              <a:t>TEKNOLOGI</a:t>
            </a:r>
            <a:br>
              <a:rPr lang="en-US" sz="5000" b="1" dirty="0"/>
            </a:br>
            <a:r>
              <a:rPr lang="en-US" sz="5000" b="1" dirty="0"/>
              <a:t>PENGOLAHAN HASIL </a:t>
            </a:r>
            <a:r>
              <a:rPr lang="en-US" sz="5000" b="1" dirty="0" smtClean="0"/>
              <a:t>PERIKANAN</a:t>
            </a:r>
            <a:endParaRPr lang="en-US" sz="5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670" y="524435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5633" y="5069779"/>
            <a:ext cx="9196791" cy="11537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Department </a:t>
            </a:r>
            <a:r>
              <a:rPr lang="en-US" sz="2400" dirty="0">
                <a:solidFill>
                  <a:schemeClr val="tx1"/>
                </a:solidFill>
              </a:rPr>
              <a:t>of Aquatic </a:t>
            </a:r>
            <a:r>
              <a:rPr lang="en-US" sz="2400" dirty="0" smtClean="0">
                <a:solidFill>
                  <a:schemeClr val="tx1"/>
                </a:solidFill>
              </a:rPr>
              <a:t>Products Technology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Faculty of Science and Technology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Christian University </a:t>
            </a:r>
            <a:r>
              <a:rPr lang="en-US" sz="2400" dirty="0" err="1" smtClean="0">
                <a:solidFill>
                  <a:schemeClr val="tx1"/>
                </a:solidFill>
              </a:rPr>
              <a:t>Wira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Wacana</a:t>
            </a:r>
            <a:r>
              <a:rPr lang="en-US" sz="2400" dirty="0" smtClean="0">
                <a:solidFill>
                  <a:schemeClr val="tx1"/>
                </a:solidFill>
              </a:rPr>
              <a:t> Sumba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5090969"/>
            <a:ext cx="1225088" cy="113253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75CF-80EB-4284-82D4-75EDD2BA8365}" type="datetime1">
              <a:rPr lang="en-US" smtClean="0"/>
              <a:pPr/>
              <a:t>10/7/2019</a:t>
            </a:fld>
            <a:endParaRPr lang="en-US" dirty="0"/>
          </a:p>
        </p:txBody>
      </p:sp>
      <p:pic>
        <p:nvPicPr>
          <p:cNvPr id="4098" name="Picture 2" descr="Hasil gambar untuk penangan ikan diatas kap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6" y="2648712"/>
            <a:ext cx="3969433" cy="2442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penangan ikan diatas kap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70" y="2664294"/>
            <a:ext cx="3747248" cy="2426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ambar terka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18" y="2647601"/>
            <a:ext cx="2857500" cy="2443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504765" y="3113842"/>
            <a:ext cx="6730253" cy="920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u="sng" dirty="0" smtClean="0">
                <a:solidFill>
                  <a:srgbClr val="FF0000"/>
                </a:solidFill>
              </a:rPr>
              <a:t>Firat </a:t>
            </a:r>
            <a:r>
              <a:rPr lang="en-US" sz="6600" b="1" u="sng" dirty="0" err="1" smtClean="0">
                <a:solidFill>
                  <a:srgbClr val="FF0000"/>
                </a:solidFill>
              </a:rPr>
              <a:t>Meiyasa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7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672352" y="967684"/>
            <a:ext cx="63071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 err="1" smtClean="0"/>
              <a:t>Kapal</a:t>
            </a:r>
            <a:r>
              <a:rPr lang="en-US" sz="4000" dirty="0" smtClean="0"/>
              <a:t>  </a:t>
            </a:r>
            <a:r>
              <a:rPr lang="en-US" sz="4000" dirty="0" err="1"/>
              <a:t>berukuran</a:t>
            </a:r>
            <a:r>
              <a:rPr lang="en-US" sz="4000" dirty="0"/>
              <a:t>  </a:t>
            </a:r>
            <a:r>
              <a:rPr lang="en-US" sz="4000" dirty="0" err="1"/>
              <a:t>kecil</a:t>
            </a:r>
            <a:r>
              <a:rPr lang="en-US" sz="4000" dirty="0"/>
              <a:t>  </a:t>
            </a:r>
            <a:r>
              <a:rPr lang="en-US" sz="4000" dirty="0" err="1" smtClean="0"/>
              <a:t>biasanya</a:t>
            </a:r>
            <a:r>
              <a:rPr lang="en-US" sz="4000" dirty="0" smtClean="0"/>
              <a:t> </a:t>
            </a:r>
            <a:r>
              <a:rPr lang="en-US" sz="4000" dirty="0" err="1" smtClean="0"/>
              <a:t>gunakan</a:t>
            </a:r>
            <a:r>
              <a:rPr lang="en-US" sz="4000" dirty="0" smtClean="0"/>
              <a:t>  </a:t>
            </a:r>
            <a:r>
              <a:rPr lang="en-US" sz="4000" dirty="0"/>
              <a:t>cool-box  portable  </a:t>
            </a:r>
            <a:r>
              <a:rPr lang="en-US" sz="4000" dirty="0" err="1" smtClean="0"/>
              <a:t>ukuran</a:t>
            </a:r>
            <a:r>
              <a:rPr lang="en-US" sz="4000" dirty="0"/>
              <a:t> </a:t>
            </a:r>
            <a:r>
              <a:rPr lang="en-US" sz="4000" dirty="0" err="1"/>
              <a:t>kapasitas</a:t>
            </a:r>
            <a:r>
              <a:rPr lang="en-US" sz="4000" dirty="0"/>
              <a:t> </a:t>
            </a:r>
            <a:r>
              <a:rPr lang="en-US" sz="4000" dirty="0" smtClean="0"/>
              <a:t>50 </a:t>
            </a:r>
            <a:r>
              <a:rPr lang="en-US" sz="4000" dirty="0"/>
              <a:t>kg, 100 kg </a:t>
            </a:r>
            <a:r>
              <a:rPr lang="en-US" sz="4000" dirty="0" err="1"/>
              <a:t>dan</a:t>
            </a:r>
            <a:r>
              <a:rPr lang="en-US" sz="4000" dirty="0"/>
              <a:t> 200 </a:t>
            </a:r>
            <a:r>
              <a:rPr lang="en-US" sz="4000" dirty="0" smtClean="0"/>
              <a:t>kg yang </a:t>
            </a:r>
            <a:r>
              <a:rPr lang="en-US" sz="4000" dirty="0" err="1"/>
              <a:t>dilengkapi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lubang</a:t>
            </a:r>
            <a:r>
              <a:rPr lang="en-US" sz="4000" dirty="0"/>
              <a:t> </a:t>
            </a:r>
            <a:r>
              <a:rPr lang="en-US" sz="4000" dirty="0" err="1"/>
              <a:t>penirisan</a:t>
            </a:r>
            <a:r>
              <a:rPr lang="en-US" sz="4000" dirty="0"/>
              <a:t> (</a:t>
            </a:r>
            <a:r>
              <a:rPr lang="en-US" sz="4000" dirty="0" smtClean="0"/>
              <a:t>drain hole</a:t>
            </a:r>
            <a:r>
              <a:rPr lang="en-US" sz="4000" dirty="0"/>
              <a:t>)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membuang</a:t>
            </a:r>
            <a:r>
              <a:rPr lang="en-US" sz="4000" dirty="0"/>
              <a:t> air </a:t>
            </a:r>
            <a:r>
              <a:rPr lang="en-US" sz="4000" dirty="0" err="1"/>
              <a:t>lelehan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.  </a:t>
            </a:r>
          </a:p>
        </p:txBody>
      </p:sp>
      <p:pic>
        <p:nvPicPr>
          <p:cNvPr id="1126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1129554"/>
            <a:ext cx="4531659" cy="4628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3F7-5608-492D-8540-180160C60653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36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4975412" y="721464"/>
            <a:ext cx="66966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>
              <a:buFont typeface="Wingdings" panose="05000000000000000000" pitchFamily="2" charset="2"/>
              <a:buChar char="q"/>
            </a:pPr>
            <a:r>
              <a:rPr lang="en-US" sz="3200" b="1" dirty="0" err="1"/>
              <a:t>Bak</a:t>
            </a:r>
            <a:r>
              <a:rPr lang="en-US" sz="3200" b="1" dirty="0"/>
              <a:t> </a:t>
            </a:r>
            <a:r>
              <a:rPr lang="en-US" sz="3200" b="1" dirty="0" err="1"/>
              <a:t>pendinginan</a:t>
            </a:r>
            <a:r>
              <a:rPr lang="en-US" sz="3200" b="1" dirty="0"/>
              <a:t> (</a:t>
            </a:r>
            <a:r>
              <a:rPr lang="en-US" sz="3200" b="1" i="1" dirty="0"/>
              <a:t>chilling</a:t>
            </a:r>
            <a:r>
              <a:rPr lang="en-US" sz="3200" b="1" dirty="0"/>
              <a:t>)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 smtClean="0"/>
              <a:t>pencuci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ikan</a:t>
            </a:r>
            <a:endParaRPr lang="en-US" sz="3200" b="1" dirty="0" smtClean="0"/>
          </a:p>
          <a:p>
            <a:pPr marL="1089025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ukuran</a:t>
            </a:r>
            <a:r>
              <a:rPr lang="en-US" sz="3200" dirty="0" smtClean="0"/>
              <a:t>  </a:t>
            </a:r>
            <a:r>
              <a:rPr lang="en-US" sz="3200" dirty="0"/>
              <a:t>0,5  –  </a:t>
            </a:r>
            <a:r>
              <a:rPr lang="en-US" sz="3200" dirty="0" smtClean="0"/>
              <a:t>2 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,  </a:t>
            </a:r>
            <a:r>
              <a:rPr lang="en-US" sz="3200" dirty="0" err="1"/>
              <a:t>sebagai</a:t>
            </a:r>
            <a:r>
              <a:rPr lang="en-US" sz="3200" dirty="0"/>
              <a:t>  </a:t>
            </a:r>
            <a:r>
              <a:rPr lang="en-US" sz="3200" dirty="0" err="1" smtClean="0"/>
              <a:t>tempat</a:t>
            </a:r>
            <a:r>
              <a:rPr lang="en-US" sz="3200" dirty="0" smtClean="0"/>
              <a:t> </a:t>
            </a:r>
            <a:r>
              <a:rPr lang="en-US" sz="3200" dirty="0" err="1" smtClean="0"/>
              <a:t>mencuci</a:t>
            </a:r>
            <a:r>
              <a:rPr lang="en-US" sz="3200" dirty="0" smtClean="0"/>
              <a:t>  </a:t>
            </a:r>
            <a:r>
              <a:rPr lang="en-US" sz="3200" dirty="0" err="1"/>
              <a:t>sekaligus</a:t>
            </a:r>
            <a:r>
              <a:rPr lang="en-US" sz="3200" dirty="0"/>
              <a:t>  </a:t>
            </a:r>
            <a:r>
              <a:rPr lang="en-US" sz="3200" i="1" dirty="0"/>
              <a:t>chilling</a:t>
            </a:r>
            <a:r>
              <a:rPr lang="en-US" sz="3200" dirty="0"/>
              <a:t>  </a:t>
            </a:r>
            <a:r>
              <a:rPr lang="en-US" sz="3200" dirty="0" err="1"/>
              <a:t>ikan</a:t>
            </a:r>
            <a:r>
              <a:rPr lang="en-US" sz="3200" dirty="0"/>
              <a:t> 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dilepas</a:t>
            </a:r>
            <a:r>
              <a:rPr lang="en-US" sz="3200" dirty="0" smtClean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 smtClean="0"/>
              <a:t>jaring</a:t>
            </a:r>
            <a:r>
              <a:rPr lang="en-US" sz="3200" dirty="0" smtClean="0"/>
              <a:t>,</a:t>
            </a:r>
          </a:p>
          <a:p>
            <a:pPr marL="1089025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bak</a:t>
            </a:r>
            <a:r>
              <a:rPr lang="en-US" sz="3200" dirty="0" smtClean="0"/>
              <a:t> </a:t>
            </a:r>
            <a:r>
              <a:rPr lang="en-US" sz="3200" dirty="0" err="1" smtClean="0"/>
              <a:t>diisi</a:t>
            </a:r>
            <a:r>
              <a:rPr lang="en-US" sz="3200" dirty="0" smtClean="0"/>
              <a:t> air  </a:t>
            </a:r>
            <a:r>
              <a:rPr lang="en-US" sz="3200" dirty="0" err="1"/>
              <a:t>laut</a:t>
            </a:r>
            <a:r>
              <a:rPr lang="en-US" sz="3200" dirty="0"/>
              <a:t>  yang  </a:t>
            </a:r>
            <a:r>
              <a:rPr lang="en-US" sz="3200" dirty="0" err="1"/>
              <a:t>diberi</a:t>
            </a:r>
            <a:r>
              <a:rPr lang="en-US" sz="3200" dirty="0"/>
              <a:t>  </a:t>
            </a:r>
            <a:r>
              <a:rPr lang="en-US" sz="3200" dirty="0" err="1" smtClean="0"/>
              <a:t>es</a:t>
            </a:r>
            <a:r>
              <a:rPr lang="en-US" sz="3200" dirty="0"/>
              <a:t> </a:t>
            </a:r>
            <a:r>
              <a:rPr lang="en-US" sz="3200" dirty="0" err="1" smtClean="0"/>
              <a:t>perbandingannya</a:t>
            </a:r>
            <a:r>
              <a:rPr lang="en-US" sz="3200" dirty="0" smtClean="0"/>
              <a:t> 2 </a:t>
            </a:r>
            <a:r>
              <a:rPr lang="en-US" sz="3200" dirty="0"/>
              <a:t>: 1</a:t>
            </a:r>
            <a:r>
              <a:rPr lang="en-US" sz="3200" dirty="0" smtClean="0"/>
              <a:t>.  </a:t>
            </a:r>
          </a:p>
          <a:p>
            <a:pPr marL="1089025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Bak</a:t>
            </a:r>
            <a:r>
              <a:rPr lang="en-US" sz="3200" dirty="0" smtClean="0"/>
              <a:t> </a:t>
            </a:r>
            <a:r>
              <a:rPr lang="en-US" sz="3200" dirty="0" err="1" smtClean="0"/>
              <a:t>bertutup</a:t>
            </a:r>
            <a:r>
              <a:rPr lang="en-US" sz="3200" dirty="0" smtClean="0"/>
              <a:t>  </a:t>
            </a:r>
            <a:r>
              <a:rPr lang="en-US" sz="3200" dirty="0" err="1"/>
              <a:t>dan</a:t>
            </a:r>
            <a:r>
              <a:rPr lang="en-US" sz="3200" dirty="0"/>
              <a:t>  </a:t>
            </a:r>
            <a:r>
              <a:rPr lang="en-US" sz="3200" dirty="0" err="1"/>
              <a:t>berinsulasi</a:t>
            </a:r>
            <a:r>
              <a:rPr lang="en-US" sz="3200" dirty="0"/>
              <a:t>  agar 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menghemat</a:t>
            </a:r>
            <a:r>
              <a:rPr lang="en-US" sz="3200" dirty="0"/>
              <a:t> </a:t>
            </a:r>
            <a:r>
              <a:rPr lang="en-US" sz="3200" dirty="0" err="1" smtClean="0"/>
              <a:t>pemakaian</a:t>
            </a:r>
            <a:r>
              <a:rPr lang="en-US" sz="3200" dirty="0" smtClean="0"/>
              <a:t> </a:t>
            </a:r>
            <a:r>
              <a:rPr lang="en-US" sz="3200" dirty="0" err="1"/>
              <a:t>es</a:t>
            </a:r>
            <a:r>
              <a:rPr lang="en-US" sz="3200" dirty="0"/>
              <a:t>. </a:t>
            </a:r>
          </a:p>
        </p:txBody>
      </p:sp>
      <p:pic>
        <p:nvPicPr>
          <p:cNvPr id="1433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" y="941293"/>
            <a:ext cx="4231339" cy="5289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C506-FC8D-4F9E-9C27-41CDF912E7A5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49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210" y="794486"/>
            <a:ext cx="7502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Font typeface="Wingdings" panose="05000000000000000000" pitchFamily="2" charset="2"/>
              <a:buChar char="q"/>
            </a:pPr>
            <a:r>
              <a:rPr lang="en-US" sz="3600" b="1" dirty="0" err="1"/>
              <a:t>Keranjang</a:t>
            </a:r>
            <a:r>
              <a:rPr lang="en-US" sz="3600" b="1" dirty="0"/>
              <a:t>  </a:t>
            </a:r>
            <a:r>
              <a:rPr lang="en-US" sz="3600" b="1" dirty="0" err="1"/>
              <a:t>plastik</a:t>
            </a:r>
            <a:r>
              <a:rPr lang="en-US" sz="3600" b="1" dirty="0"/>
              <a:t>  </a:t>
            </a:r>
            <a:r>
              <a:rPr lang="en-US" sz="3600" b="1" dirty="0" err="1"/>
              <a:t>dari</a:t>
            </a:r>
            <a:r>
              <a:rPr lang="en-US" sz="3600" b="1" dirty="0"/>
              <a:t>  </a:t>
            </a:r>
            <a:r>
              <a:rPr lang="en-US" sz="3600" b="1" dirty="0" err="1"/>
              <a:t>bahan</a:t>
            </a:r>
            <a:r>
              <a:rPr lang="en-US" sz="3600" b="1" dirty="0"/>
              <a:t>  </a:t>
            </a:r>
            <a:r>
              <a:rPr lang="en-US" sz="3600" b="1" dirty="0" smtClean="0"/>
              <a:t>HDPE</a:t>
            </a:r>
          </a:p>
          <a:p>
            <a:pPr marL="858838" indent="-347663">
              <a:buFont typeface="Wingdings" panose="05000000000000000000" pitchFamily="2" charset="2"/>
              <a:buChar char="§"/>
            </a:pPr>
            <a:r>
              <a:rPr lang="en-US" sz="3600" dirty="0" err="1" smtClean="0"/>
              <a:t>cukup</a:t>
            </a:r>
            <a:r>
              <a:rPr lang="en-US" sz="3600" dirty="0" smtClean="0"/>
              <a:t>  </a:t>
            </a:r>
            <a:r>
              <a:rPr lang="en-US" sz="3600" dirty="0" err="1"/>
              <a:t>kuat</a:t>
            </a:r>
            <a:r>
              <a:rPr lang="en-US" sz="3600" dirty="0"/>
              <a:t>  </a:t>
            </a:r>
            <a:r>
              <a:rPr lang="en-US" sz="3600" dirty="0" err="1"/>
              <a:t>dengan</a:t>
            </a:r>
            <a:r>
              <a:rPr lang="en-US" sz="3600" dirty="0"/>
              <a:t>  </a:t>
            </a:r>
            <a:r>
              <a:rPr lang="en-US" sz="3600" dirty="0" err="1" smtClean="0"/>
              <a:t>kapasitas</a:t>
            </a:r>
            <a:r>
              <a:rPr lang="en-US" sz="3600" dirty="0" smtClean="0"/>
              <a:t> </a:t>
            </a:r>
            <a:r>
              <a:rPr lang="en-US" sz="3600" dirty="0" err="1" smtClean="0"/>
              <a:t>maksimum</a:t>
            </a:r>
            <a:r>
              <a:rPr lang="en-US" sz="3600" dirty="0" smtClean="0"/>
              <a:t> </a:t>
            </a:r>
            <a:r>
              <a:rPr lang="en-US" sz="3600" dirty="0"/>
              <a:t>25-30 kg </a:t>
            </a:r>
            <a:r>
              <a:rPr lang="en-US" sz="3600" dirty="0" err="1" smtClean="0"/>
              <a:t>sehingga</a:t>
            </a:r>
            <a:r>
              <a:rPr lang="en-US" sz="3600" dirty="0" smtClean="0"/>
              <a:t>  </a:t>
            </a:r>
            <a:r>
              <a:rPr lang="en-US" sz="3600" dirty="0" err="1"/>
              <a:t>mudah</a:t>
            </a:r>
            <a:r>
              <a:rPr lang="en-US" sz="3600" dirty="0"/>
              <a:t>  </a:t>
            </a:r>
            <a:r>
              <a:rPr lang="en-US" sz="3600" dirty="0" err="1"/>
              <a:t>ditangani</a:t>
            </a:r>
            <a:r>
              <a:rPr lang="en-US" sz="3600" dirty="0"/>
              <a:t>  </a:t>
            </a:r>
            <a:r>
              <a:rPr lang="en-US" sz="3600" dirty="0" err="1"/>
              <a:t>secara</a:t>
            </a:r>
            <a:r>
              <a:rPr lang="en-US" sz="3600" dirty="0"/>
              <a:t>  </a:t>
            </a:r>
            <a:r>
              <a:rPr lang="en-US" sz="3600" dirty="0" smtClean="0"/>
              <a:t>manual</a:t>
            </a:r>
          </a:p>
          <a:p>
            <a:pPr marL="858838" indent="-347663">
              <a:buFont typeface="Wingdings" panose="05000000000000000000" pitchFamily="2" charset="2"/>
              <a:buChar char="§"/>
            </a:pPr>
            <a:r>
              <a:rPr lang="en-US" sz="3600" dirty="0" err="1" smtClean="0"/>
              <a:t>Keranjang</a:t>
            </a:r>
            <a:r>
              <a:rPr lang="en-US" sz="3600" dirty="0" smtClean="0"/>
              <a:t> </a:t>
            </a:r>
            <a:r>
              <a:rPr lang="en-US" sz="3600" dirty="0" err="1" smtClean="0"/>
              <a:t>didesain</a:t>
            </a:r>
            <a:r>
              <a:rPr lang="en-US" sz="3600" dirty="0" smtClean="0"/>
              <a:t>, </a:t>
            </a:r>
            <a:r>
              <a:rPr lang="en-US" sz="3600" dirty="0" err="1" smtClean="0"/>
              <a:t>sehingga</a:t>
            </a:r>
            <a:r>
              <a:rPr lang="en-US" sz="3600" dirty="0" smtClean="0"/>
              <a:t>  </a:t>
            </a:r>
            <a:r>
              <a:rPr lang="en-US" sz="3600" dirty="0"/>
              <a:t>air  </a:t>
            </a:r>
            <a:r>
              <a:rPr lang="en-US" sz="3600" dirty="0" err="1"/>
              <a:t>lelehan</a:t>
            </a:r>
            <a:r>
              <a:rPr lang="en-US" sz="3600" dirty="0"/>
              <a:t>  </a:t>
            </a:r>
            <a:r>
              <a:rPr lang="en-US" sz="3600" dirty="0" err="1"/>
              <a:t>es</a:t>
            </a:r>
            <a:r>
              <a:rPr lang="en-US" sz="3600" dirty="0"/>
              <a:t>  </a:t>
            </a:r>
            <a:r>
              <a:rPr lang="en-US" sz="3600" dirty="0" err="1"/>
              <a:t>dapat</a:t>
            </a:r>
            <a:r>
              <a:rPr lang="en-US" sz="3600" dirty="0"/>
              <a:t>  </a:t>
            </a:r>
            <a:r>
              <a:rPr lang="en-US" sz="3600" dirty="0" err="1" smtClean="0"/>
              <a:t>mengalir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 </a:t>
            </a:r>
            <a:r>
              <a:rPr lang="en-US" sz="3600" dirty="0" err="1"/>
              <a:t>lancar</a:t>
            </a:r>
            <a:r>
              <a:rPr lang="en-US" sz="3600" dirty="0"/>
              <a:t>  </a:t>
            </a:r>
            <a:r>
              <a:rPr lang="en-US" sz="3600" dirty="0" err="1" smtClean="0"/>
              <a:t>dan</a:t>
            </a:r>
            <a:endParaRPr lang="en-US" sz="3600" dirty="0" smtClean="0"/>
          </a:p>
          <a:p>
            <a:pPr marL="858838" indent="-347663">
              <a:buFont typeface="Wingdings" panose="05000000000000000000" pitchFamily="2" charset="2"/>
              <a:buChar char="§"/>
            </a:pPr>
            <a:r>
              <a:rPr lang="en-US" sz="3600" dirty="0" err="1" smtClean="0"/>
              <a:t>dapat</a:t>
            </a:r>
            <a:r>
              <a:rPr lang="en-US" sz="3600" dirty="0" smtClean="0"/>
              <a:t>  </a:t>
            </a:r>
            <a:r>
              <a:rPr lang="en-US" sz="3600" dirty="0" err="1"/>
              <a:t>ditumpuk</a:t>
            </a:r>
            <a:r>
              <a:rPr lang="en-US" sz="3600" dirty="0"/>
              <a:t>  </a:t>
            </a:r>
            <a:r>
              <a:rPr lang="en-US" sz="3600" dirty="0" err="1" smtClean="0"/>
              <a:t>tanpa</a:t>
            </a:r>
            <a:r>
              <a:rPr lang="en-US" sz="3600" dirty="0" smtClean="0"/>
              <a:t> </a:t>
            </a:r>
            <a:r>
              <a:rPr lang="en-US" sz="3600" dirty="0" err="1" smtClean="0"/>
              <a:t>memberikan</a:t>
            </a:r>
            <a:r>
              <a:rPr lang="en-US" sz="3600" dirty="0" smtClean="0"/>
              <a:t>  </a:t>
            </a:r>
            <a:r>
              <a:rPr lang="en-US" sz="3600" dirty="0" err="1" smtClean="0"/>
              <a:t>tekanan</a:t>
            </a:r>
            <a:endParaRPr lang="en-US" sz="3600" dirty="0"/>
          </a:p>
        </p:txBody>
      </p:sp>
      <p:pic>
        <p:nvPicPr>
          <p:cNvPr id="1536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02" y="1698765"/>
            <a:ext cx="3630701" cy="457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56F9-9BA4-4BBE-B755-B59927927010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2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14" y="736483"/>
            <a:ext cx="102332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 err="1" smtClean="0"/>
              <a:t>Fungsi</a:t>
            </a:r>
            <a:r>
              <a:rPr lang="en-US" sz="4000" dirty="0" smtClean="0"/>
              <a:t> </a:t>
            </a:r>
            <a:r>
              <a:rPr lang="en-US" sz="4000" dirty="0" err="1" smtClean="0"/>
              <a:t>keranjang</a:t>
            </a:r>
            <a:r>
              <a:rPr lang="en-US" sz="4000" dirty="0" smtClean="0"/>
              <a:t>:  </a:t>
            </a:r>
          </a:p>
          <a:p>
            <a:pPr marL="914400" indent="-457200">
              <a:buFontTx/>
              <a:buChar char="-"/>
            </a:pPr>
            <a:r>
              <a:rPr lang="en-US" sz="4000" dirty="0" err="1" smtClean="0"/>
              <a:t>untuk</a:t>
            </a:r>
            <a:r>
              <a:rPr lang="en-US" sz="4000" dirty="0" smtClean="0"/>
              <a:t>  </a:t>
            </a:r>
            <a:r>
              <a:rPr lang="en-US" sz="4000" dirty="0" err="1"/>
              <a:t>wadah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hasil</a:t>
            </a:r>
            <a:r>
              <a:rPr lang="en-US" sz="4000" dirty="0"/>
              <a:t>  </a:t>
            </a:r>
            <a:r>
              <a:rPr lang="en-US" sz="4000" dirty="0" err="1" smtClean="0"/>
              <a:t>seleksi</a:t>
            </a:r>
            <a:r>
              <a:rPr lang="en-US" sz="4000" dirty="0" smtClean="0"/>
              <a:t>, </a:t>
            </a:r>
          </a:p>
          <a:p>
            <a:pPr marL="914400" indent="-457200">
              <a:buFontTx/>
              <a:buChar char="-"/>
            </a:pPr>
            <a:r>
              <a:rPr lang="en-US" sz="4000" dirty="0" err="1" smtClean="0"/>
              <a:t>tempat</a:t>
            </a:r>
            <a:r>
              <a:rPr lang="en-US" sz="4000" dirty="0" smtClean="0"/>
              <a:t>  </a:t>
            </a:r>
            <a:r>
              <a:rPr lang="en-US" sz="4000" dirty="0" err="1"/>
              <a:t>melakukan</a:t>
            </a:r>
            <a:r>
              <a:rPr lang="en-US" sz="4000" dirty="0"/>
              <a:t>  </a:t>
            </a:r>
            <a:r>
              <a:rPr lang="en-US" sz="4000" dirty="0" err="1"/>
              <a:t>pencucian</a:t>
            </a:r>
            <a:r>
              <a:rPr lang="en-US" sz="4000" dirty="0"/>
              <a:t>  </a:t>
            </a:r>
            <a:r>
              <a:rPr lang="en-US" sz="4000" dirty="0" err="1" smtClean="0"/>
              <a:t>sekaligus</a:t>
            </a:r>
            <a:r>
              <a:rPr lang="en-US" sz="4000" dirty="0" smtClean="0"/>
              <a:t> </a:t>
            </a:r>
            <a:r>
              <a:rPr lang="en-US" sz="4000" dirty="0" err="1" smtClean="0"/>
              <a:t>wadah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 smtClean="0"/>
              <a:t>selama</a:t>
            </a:r>
            <a:r>
              <a:rPr lang="en-US" sz="4000" dirty="0" smtClean="0"/>
              <a:t> </a:t>
            </a:r>
            <a:r>
              <a:rPr lang="en-US" sz="4000" dirty="0" err="1" smtClean="0"/>
              <a:t>penyimpanannya</a:t>
            </a:r>
            <a:r>
              <a:rPr lang="en-US" sz="4000" dirty="0" smtClean="0"/>
              <a:t> 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palka</a:t>
            </a:r>
            <a:r>
              <a:rPr lang="en-US" sz="4000" dirty="0"/>
              <a:t>.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4" name="Picture 3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31" t="48758" r="34044" b="29098"/>
          <a:stretch/>
        </p:blipFill>
        <p:spPr>
          <a:xfrm>
            <a:off x="1667435" y="3302971"/>
            <a:ext cx="8686800" cy="28557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3462-D075-48C5-91D3-ECB820FE67AE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9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142" y="721464"/>
            <a:ext cx="108786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b. </a:t>
            </a:r>
            <a:r>
              <a:rPr lang="en-US" sz="3600" b="1" dirty="0" err="1" smtClean="0"/>
              <a:t>Kecukupan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jumlah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dibawa</a:t>
            </a:r>
            <a:r>
              <a:rPr lang="en-US" sz="3600" b="1" dirty="0" smtClean="0"/>
              <a:t> </a:t>
            </a:r>
            <a:r>
              <a:rPr lang="en-US" sz="3600" b="1" dirty="0" err="1"/>
              <a:t>ke</a:t>
            </a:r>
            <a:r>
              <a:rPr lang="en-US" sz="3600" b="1" dirty="0"/>
              <a:t> </a:t>
            </a:r>
            <a:r>
              <a:rPr lang="en-US" sz="3600" b="1" dirty="0" err="1" smtClean="0"/>
              <a:t>laut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Jumlah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bekal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es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ke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laut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diperhitungkan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berdasarkan</a:t>
            </a:r>
            <a:r>
              <a:rPr lang="en-US" sz="36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solidFill>
                  <a:srgbClr val="00B0F0"/>
                </a:solidFill>
              </a:rPr>
              <a:t>Jumlah</a:t>
            </a:r>
            <a:r>
              <a:rPr lang="en-US" sz="3600" dirty="0" smtClean="0">
                <a:solidFill>
                  <a:srgbClr val="00B0F0"/>
                </a:solidFill>
              </a:rPr>
              <a:t>  </a:t>
            </a:r>
            <a:r>
              <a:rPr lang="en-US" sz="3600" dirty="0" err="1">
                <a:solidFill>
                  <a:srgbClr val="00B0F0"/>
                </a:solidFill>
              </a:rPr>
              <a:t>hasil</a:t>
            </a:r>
            <a:r>
              <a:rPr lang="en-US" sz="3600" dirty="0">
                <a:solidFill>
                  <a:srgbClr val="00B0F0"/>
                </a:solidFill>
              </a:rPr>
              <a:t>  </a:t>
            </a:r>
            <a:r>
              <a:rPr lang="en-US" sz="3600" dirty="0" err="1">
                <a:solidFill>
                  <a:srgbClr val="00B0F0"/>
                </a:solidFill>
              </a:rPr>
              <a:t>ikan</a:t>
            </a:r>
            <a:r>
              <a:rPr lang="en-US" sz="3600" dirty="0">
                <a:solidFill>
                  <a:srgbClr val="00B0F0"/>
                </a:solidFill>
              </a:rPr>
              <a:t>  yang  </a:t>
            </a:r>
            <a:r>
              <a:rPr lang="en-US" sz="3600" dirty="0" err="1">
                <a:solidFill>
                  <a:srgbClr val="00B0F0"/>
                </a:solidFill>
              </a:rPr>
              <a:t>direncanakan</a:t>
            </a:r>
            <a:r>
              <a:rPr lang="en-US" sz="3600" dirty="0"/>
              <a:t> 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ditangkap</a:t>
            </a:r>
            <a:endParaRPr lang="en-US" sz="3600" dirty="0" smtClean="0"/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solidFill>
                  <a:srgbClr val="00B0F0"/>
                </a:solidFill>
              </a:rPr>
              <a:t>Suhu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udara</a:t>
            </a:r>
            <a:r>
              <a:rPr lang="en-US" sz="3600" dirty="0">
                <a:solidFill>
                  <a:srgbClr val="00B0F0"/>
                </a:solidFill>
              </a:rPr>
              <a:t> rata-rata di </a:t>
            </a:r>
            <a:r>
              <a:rPr lang="en-US" sz="3600" dirty="0" err="1">
                <a:solidFill>
                  <a:srgbClr val="00B0F0"/>
                </a:solidFill>
              </a:rPr>
              <a:t>laut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dan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suhu</a:t>
            </a:r>
            <a:r>
              <a:rPr lang="en-US" sz="3600" dirty="0">
                <a:solidFill>
                  <a:srgbClr val="00B0F0"/>
                </a:solidFill>
              </a:rPr>
              <a:t> air </a:t>
            </a:r>
            <a:r>
              <a:rPr lang="en-US" sz="3600" dirty="0" err="1" smtClean="0">
                <a:solidFill>
                  <a:srgbClr val="00B0F0"/>
                </a:solidFill>
              </a:rPr>
              <a:t>laut</a:t>
            </a:r>
            <a:r>
              <a:rPr lang="en-US" sz="3600" dirty="0" smtClean="0">
                <a:solidFill>
                  <a:srgbClr val="00B0F0"/>
                </a:solidFill>
              </a:rPr>
              <a:t> rata-rata  </a:t>
            </a:r>
            <a:r>
              <a:rPr lang="en-US" sz="3600" dirty="0"/>
              <a:t>di  area  </a:t>
            </a:r>
            <a:r>
              <a:rPr lang="en-US" sz="3600" dirty="0" err="1"/>
              <a:t>penangkapan</a:t>
            </a:r>
            <a:r>
              <a:rPr lang="en-US" sz="3600" dirty="0"/>
              <a:t> 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memperkirakan</a:t>
            </a:r>
            <a:r>
              <a:rPr lang="en-US" sz="3600" dirty="0" smtClean="0"/>
              <a:t> </a:t>
            </a:r>
            <a:r>
              <a:rPr lang="en-US" sz="3600" dirty="0" err="1"/>
              <a:t>suhu</a:t>
            </a:r>
            <a:r>
              <a:rPr lang="en-US" sz="3600" dirty="0"/>
              <a:t> </a:t>
            </a:r>
            <a:r>
              <a:rPr lang="en-US" sz="3600" dirty="0" err="1" smtClean="0"/>
              <a:t>ikan</a:t>
            </a:r>
            <a:r>
              <a:rPr lang="en-US" sz="36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solidFill>
                  <a:srgbClr val="00B0F0"/>
                </a:solidFill>
              </a:rPr>
              <a:t>Kapasitas</a:t>
            </a:r>
            <a:r>
              <a:rPr lang="en-US" sz="3600" dirty="0">
                <a:solidFill>
                  <a:srgbClr val="00B0F0"/>
                </a:solidFill>
              </a:rPr>
              <a:t>,  </a:t>
            </a:r>
            <a:r>
              <a:rPr lang="en-US" sz="3600" dirty="0" err="1">
                <a:solidFill>
                  <a:srgbClr val="00B0F0"/>
                </a:solidFill>
              </a:rPr>
              <a:t>ukuran</a:t>
            </a:r>
            <a:r>
              <a:rPr lang="en-US" sz="3600" dirty="0">
                <a:solidFill>
                  <a:srgbClr val="00B0F0"/>
                </a:solidFill>
              </a:rPr>
              <a:t>  </a:t>
            </a:r>
            <a:r>
              <a:rPr lang="en-US" sz="3600" dirty="0" err="1">
                <a:solidFill>
                  <a:srgbClr val="00B0F0"/>
                </a:solidFill>
              </a:rPr>
              <a:t>dan</a:t>
            </a:r>
            <a:r>
              <a:rPr lang="en-US" sz="3600" dirty="0">
                <a:solidFill>
                  <a:srgbClr val="00B0F0"/>
                </a:solidFill>
              </a:rPr>
              <a:t>  </a:t>
            </a:r>
            <a:r>
              <a:rPr lang="en-US" sz="3600" dirty="0" err="1">
                <a:solidFill>
                  <a:srgbClr val="00B0F0"/>
                </a:solidFill>
              </a:rPr>
              <a:t>kondisi</a:t>
            </a:r>
            <a:r>
              <a:rPr lang="en-US" sz="3600" dirty="0">
                <a:solidFill>
                  <a:srgbClr val="00B0F0"/>
                </a:solidFill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</a:rPr>
              <a:t>palka</a:t>
            </a:r>
            <a:r>
              <a:rPr lang="en-US" sz="3600" dirty="0" smtClean="0"/>
              <a:t> (</a:t>
            </a:r>
            <a:r>
              <a:rPr lang="en-US" sz="3600" dirty="0" err="1" smtClean="0"/>
              <a:t>konstruksi</a:t>
            </a:r>
            <a:r>
              <a:rPr lang="en-US" sz="3600" dirty="0"/>
              <a:t>,  </a:t>
            </a:r>
            <a:r>
              <a:rPr lang="en-US" sz="3600" dirty="0" err="1"/>
              <a:t>jenis</a:t>
            </a:r>
            <a:r>
              <a:rPr lang="en-US" sz="3600" dirty="0"/>
              <a:t>  </a:t>
            </a:r>
            <a:r>
              <a:rPr lang="en-US" sz="3600" dirty="0" err="1"/>
              <a:t>isolasi</a:t>
            </a:r>
            <a:r>
              <a:rPr lang="en-US" sz="3600" dirty="0"/>
              <a:t>  yang  </a:t>
            </a:r>
            <a:r>
              <a:rPr lang="en-US" sz="3600" dirty="0" err="1" smtClean="0"/>
              <a:t>digunakan</a:t>
            </a:r>
            <a:r>
              <a:rPr lang="en-US" sz="3600" dirty="0" smtClean="0"/>
              <a:t>, </a:t>
            </a:r>
            <a:r>
              <a:rPr lang="en-US" sz="3600" dirty="0" err="1" smtClean="0"/>
              <a:t>kebocoran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sebagainya</a:t>
            </a:r>
            <a:r>
              <a:rPr lang="en-US" sz="3600" dirty="0" smtClean="0"/>
              <a:t>.)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solidFill>
                  <a:srgbClr val="00B0F0"/>
                </a:solidFill>
              </a:rPr>
              <a:t>Perkiraan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>
                <a:solidFill>
                  <a:srgbClr val="00B0F0"/>
                </a:solidFill>
              </a:rPr>
              <a:t>lama </a:t>
            </a:r>
            <a:r>
              <a:rPr lang="en-US" sz="3600" dirty="0" err="1">
                <a:solidFill>
                  <a:srgbClr val="00B0F0"/>
                </a:solidFill>
              </a:rPr>
              <a:t>operasi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penangkapan</a:t>
            </a:r>
            <a:r>
              <a:rPr lang="en-US" sz="3600" dirty="0">
                <a:solidFill>
                  <a:srgbClr val="00B0F0"/>
                </a:solidFill>
              </a:rPr>
              <a:t> per trip</a:t>
            </a:r>
            <a:r>
              <a:rPr lang="en-US" sz="3600" dirty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3BDF-036F-44A5-9548-3128FE0F855E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08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921120" y="741594"/>
            <a:ext cx="103676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 </a:t>
            </a:r>
            <a:r>
              <a:rPr lang="en-US" sz="4000" dirty="0" err="1" smtClean="0"/>
              <a:t>dihitung</a:t>
            </a:r>
            <a:r>
              <a:rPr lang="en-US" sz="4000" dirty="0" smtClean="0"/>
              <a:t> </a:t>
            </a:r>
            <a:r>
              <a:rPr lang="en-US" sz="4000" dirty="0" err="1" smtClean="0"/>
              <a:t>jumlah</a:t>
            </a:r>
            <a:r>
              <a:rPr lang="en-US" sz="4000" dirty="0" smtClean="0"/>
              <a:t>  </a:t>
            </a:r>
            <a:r>
              <a:rPr lang="en-US" sz="4000" dirty="0" err="1"/>
              <a:t>es</a:t>
            </a:r>
            <a:r>
              <a:rPr lang="en-US" sz="4000" dirty="0"/>
              <a:t>  </a:t>
            </a:r>
            <a:r>
              <a:rPr lang="en-US" sz="4000" dirty="0" err="1"/>
              <a:t>keseluruhan</a:t>
            </a:r>
            <a:r>
              <a:rPr lang="en-US" sz="4000" dirty="0"/>
              <a:t>  </a:t>
            </a:r>
            <a:r>
              <a:rPr lang="en-US" sz="4000" dirty="0" smtClean="0"/>
              <a:t>yang </a:t>
            </a:r>
            <a:r>
              <a:rPr lang="en-US" sz="4000" dirty="0" err="1" smtClean="0"/>
              <a:t>dibutuhkan</a:t>
            </a:r>
            <a:r>
              <a:rPr lang="en-US" sz="4000" dirty="0" smtClean="0"/>
              <a:t> </a:t>
            </a:r>
            <a:r>
              <a:rPr lang="en-US" sz="4000" dirty="0" err="1" smtClean="0"/>
              <a:t>berdasarkan</a:t>
            </a:r>
            <a:r>
              <a:rPr lang="en-US" sz="4000" dirty="0" smtClean="0"/>
              <a:t> :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/>
              <a:t>Es</a:t>
            </a:r>
            <a:r>
              <a:rPr lang="en-US" sz="4000" dirty="0" smtClean="0"/>
              <a:t>  </a:t>
            </a:r>
            <a:r>
              <a:rPr lang="en-US" sz="4000" dirty="0"/>
              <a:t>yang  </a:t>
            </a:r>
            <a:r>
              <a:rPr lang="en-US" sz="4000" dirty="0" err="1"/>
              <a:t>dibutuhkan</a:t>
            </a:r>
            <a:r>
              <a:rPr lang="en-US" sz="4000" dirty="0"/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menjaga</a:t>
            </a:r>
            <a:r>
              <a:rPr lang="en-US" sz="4000" dirty="0"/>
              <a:t>  </a:t>
            </a:r>
            <a:r>
              <a:rPr lang="en-US" sz="4000" dirty="0" err="1"/>
              <a:t>suhu</a:t>
            </a:r>
            <a:r>
              <a:rPr lang="en-US" sz="4000" dirty="0"/>
              <a:t>  </a:t>
            </a:r>
            <a:r>
              <a:rPr lang="en-US" sz="4000" dirty="0" smtClean="0"/>
              <a:t>di </a:t>
            </a:r>
            <a:r>
              <a:rPr lang="en-US" sz="4000" dirty="0" err="1" smtClean="0"/>
              <a:t>dalam</a:t>
            </a:r>
            <a:r>
              <a:rPr lang="en-US" sz="4000" dirty="0" smtClean="0"/>
              <a:t>  </a:t>
            </a:r>
            <a:r>
              <a:rPr lang="en-US" sz="4000" dirty="0"/>
              <a:t>box/</a:t>
            </a:r>
            <a:r>
              <a:rPr lang="en-US" sz="4000" dirty="0" err="1"/>
              <a:t>palka</a:t>
            </a:r>
            <a:r>
              <a:rPr lang="en-US" sz="4000" dirty="0"/>
              <a:t>  agar  </a:t>
            </a:r>
            <a:r>
              <a:rPr lang="en-US" sz="4000" dirty="0" err="1"/>
              <a:t>selalu</a:t>
            </a:r>
            <a:r>
              <a:rPr lang="en-US" sz="4000" dirty="0"/>
              <a:t>  </a:t>
            </a:r>
            <a:r>
              <a:rPr lang="en-US" sz="4000" dirty="0" err="1"/>
              <a:t>mendekati</a:t>
            </a:r>
            <a:r>
              <a:rPr lang="en-US" sz="4000" dirty="0"/>
              <a:t>  </a:t>
            </a:r>
            <a:r>
              <a:rPr lang="en-US" sz="4000" dirty="0" smtClean="0"/>
              <a:t>0°C </a:t>
            </a:r>
            <a:r>
              <a:rPr lang="en-US" sz="4000" dirty="0" err="1" smtClean="0"/>
              <a:t>selama</a:t>
            </a:r>
            <a:r>
              <a:rPr lang="en-US" sz="4000" dirty="0" smtClean="0"/>
              <a:t> </a:t>
            </a:r>
            <a:r>
              <a:rPr lang="en-US" sz="4000" dirty="0"/>
              <a:t>trip </a:t>
            </a:r>
            <a:r>
              <a:rPr lang="en-US" sz="4000" dirty="0" err="1"/>
              <a:t>penangkapan</a:t>
            </a:r>
            <a:r>
              <a:rPr lang="en-US" sz="4000" dirty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/>
              <a:t>yang </a:t>
            </a:r>
            <a:r>
              <a:rPr lang="en-US" sz="4000" dirty="0" err="1"/>
              <a:t>dibutuhkan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mendinginkan</a:t>
            </a:r>
            <a:r>
              <a:rPr lang="en-US" sz="4000" dirty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/>
              <a:t>suhu</a:t>
            </a:r>
            <a:r>
              <a:rPr lang="en-US" sz="4000" dirty="0"/>
              <a:t> air </a:t>
            </a:r>
            <a:r>
              <a:rPr lang="en-US" sz="4000" dirty="0" err="1"/>
              <a:t>laut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smtClean="0"/>
              <a:t>0°C.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/>
              <a:t>Es</a:t>
            </a:r>
            <a:r>
              <a:rPr lang="en-US" sz="4000" dirty="0" smtClean="0"/>
              <a:t> sebanyak10</a:t>
            </a:r>
            <a:r>
              <a:rPr lang="en-US" sz="4000" dirty="0"/>
              <a:t>%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jumlah</a:t>
            </a:r>
            <a:r>
              <a:rPr lang="en-US" sz="4000" dirty="0"/>
              <a:t> </a:t>
            </a:r>
            <a:r>
              <a:rPr lang="en-US" sz="4000" dirty="0" err="1" smtClean="0"/>
              <a:t>kebutuhan</a:t>
            </a:r>
            <a:r>
              <a:rPr lang="en-US" sz="4000" dirty="0" smtClean="0"/>
              <a:t> </a:t>
            </a:r>
            <a:r>
              <a:rPr lang="en-US" sz="4000" dirty="0" err="1" smtClean="0"/>
              <a:t>tersebut</a:t>
            </a:r>
            <a:r>
              <a:rPr lang="en-US" sz="4000" dirty="0" smtClean="0"/>
              <a:t>,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cadangan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6C73-D3AC-422A-8A66-A7735BD6BDF4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09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894228" y="879964"/>
            <a:ext cx="104214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c</a:t>
            </a:r>
            <a:r>
              <a:rPr lang="en-US" sz="4000" b="1" dirty="0"/>
              <a:t>. </a:t>
            </a:r>
            <a:r>
              <a:rPr lang="en-US" sz="4000" b="1" dirty="0" err="1"/>
              <a:t>Prinsip</a:t>
            </a:r>
            <a:r>
              <a:rPr lang="en-US" sz="4000" b="1" dirty="0"/>
              <a:t> </a:t>
            </a:r>
            <a:r>
              <a:rPr lang="en-US" sz="4000" b="1" dirty="0" err="1"/>
              <a:t>Penanganan</a:t>
            </a:r>
            <a:r>
              <a:rPr lang="en-US" sz="4000" b="1" dirty="0"/>
              <a:t> </a:t>
            </a:r>
            <a:r>
              <a:rPr lang="en-US" sz="4000" b="1" dirty="0" err="1" smtClean="0"/>
              <a:t>Ikan</a:t>
            </a:r>
            <a:endParaRPr lang="en-US" sz="4000" b="1" dirty="0"/>
          </a:p>
          <a:p>
            <a:pPr marL="685800" indent="-336550">
              <a:buFont typeface="Wingdings" panose="05000000000000000000" pitchFamily="2" charset="2"/>
              <a:buChar char="§"/>
            </a:pPr>
            <a:r>
              <a:rPr lang="en-US" sz="4000" dirty="0" err="1"/>
              <a:t>Uruta</a:t>
            </a:r>
            <a:r>
              <a:rPr lang="en-US" sz="4000" dirty="0" err="1" smtClean="0"/>
              <a:t>n</a:t>
            </a:r>
            <a:r>
              <a:rPr lang="en-US" sz="4000" dirty="0" smtClean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ukuran</a:t>
            </a:r>
            <a:r>
              <a:rPr lang="en-US" sz="4000" dirty="0"/>
              <a:t>  </a:t>
            </a:r>
            <a:r>
              <a:rPr lang="en-US" sz="4000" dirty="0" err="1"/>
              <a:t>kecil</a:t>
            </a:r>
            <a:r>
              <a:rPr lang="en-US" sz="4000" dirty="0"/>
              <a:t>  </a:t>
            </a:r>
            <a:r>
              <a:rPr lang="en-US" sz="4000" dirty="0" smtClean="0"/>
              <a:t>di </a:t>
            </a:r>
            <a:r>
              <a:rPr lang="en-US" sz="4000" dirty="0" err="1" smtClean="0"/>
              <a:t>atas</a:t>
            </a:r>
            <a:r>
              <a:rPr lang="en-US" sz="4000" dirty="0" smtClean="0"/>
              <a:t> </a:t>
            </a:r>
            <a:r>
              <a:rPr lang="en-US" sz="4000" dirty="0" err="1" smtClean="0"/>
              <a:t>kapal</a:t>
            </a:r>
            <a:r>
              <a:rPr lang="en-US" sz="4000" dirty="0" smtClean="0"/>
              <a:t>:</a:t>
            </a:r>
          </a:p>
          <a:p>
            <a:pPr marL="739775" indent="-336550">
              <a:buFontTx/>
              <a:buChar char="-"/>
              <a:tabLst>
                <a:tab pos="685800" algn="l"/>
              </a:tabLst>
            </a:pPr>
            <a:r>
              <a:rPr lang="en-US" sz="4000" dirty="0" err="1" smtClean="0"/>
              <a:t>Melepas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dari</a:t>
            </a:r>
            <a:r>
              <a:rPr lang="en-US" sz="4000" dirty="0"/>
              <a:t>  </a:t>
            </a:r>
            <a:r>
              <a:rPr lang="en-US" sz="4000" dirty="0" err="1"/>
              <a:t>jaring</a:t>
            </a:r>
            <a:r>
              <a:rPr lang="en-US" sz="4000" dirty="0"/>
              <a:t>  </a:t>
            </a:r>
            <a:r>
              <a:rPr lang="en-US" sz="4000" dirty="0" err="1"/>
              <a:t>atau</a:t>
            </a:r>
            <a:r>
              <a:rPr lang="en-US" sz="4000" dirty="0"/>
              <a:t>  </a:t>
            </a:r>
            <a:r>
              <a:rPr lang="en-US" sz="4000" dirty="0" err="1"/>
              <a:t>alat</a:t>
            </a:r>
            <a:r>
              <a:rPr lang="en-US" sz="4000" dirty="0"/>
              <a:t>  </a:t>
            </a:r>
            <a:r>
              <a:rPr lang="en-US" sz="4000" dirty="0" err="1" smtClean="0"/>
              <a:t>tangkap</a:t>
            </a:r>
            <a:r>
              <a:rPr lang="en-US" sz="4000" dirty="0" smtClean="0"/>
              <a:t> lain,  </a:t>
            </a:r>
            <a:r>
              <a:rPr lang="en-US" sz="4000" dirty="0" err="1"/>
              <a:t>dan</a:t>
            </a:r>
            <a:r>
              <a:rPr lang="en-US" sz="4000" dirty="0"/>
              <a:t>   </a:t>
            </a:r>
            <a:r>
              <a:rPr lang="en-US" sz="4000" dirty="0" err="1" smtClean="0"/>
              <a:t>langsung</a:t>
            </a:r>
            <a:r>
              <a:rPr lang="en-US" sz="4000" dirty="0" smtClean="0"/>
              <a:t> </a:t>
            </a:r>
            <a:r>
              <a:rPr lang="en-US" sz="4000" dirty="0" err="1" smtClean="0"/>
              <a:t>memasukannya</a:t>
            </a:r>
            <a:r>
              <a:rPr lang="en-US" sz="4000" dirty="0" smtClean="0"/>
              <a:t>  </a:t>
            </a:r>
            <a:r>
              <a:rPr lang="en-US" sz="4000" dirty="0" err="1"/>
              <a:t>ke</a:t>
            </a:r>
            <a:r>
              <a:rPr lang="en-US" sz="4000" dirty="0"/>
              <a:t>  </a:t>
            </a:r>
            <a:r>
              <a:rPr lang="en-US" sz="4000" dirty="0" err="1"/>
              <a:t>dalam</a:t>
            </a:r>
            <a:r>
              <a:rPr lang="en-US" sz="4000" dirty="0"/>
              <a:t>  </a:t>
            </a:r>
            <a:r>
              <a:rPr lang="en-US" sz="4000" dirty="0" err="1"/>
              <a:t>bak</a:t>
            </a:r>
            <a:r>
              <a:rPr lang="en-US" sz="4000" dirty="0"/>
              <a:t>  </a:t>
            </a:r>
            <a:r>
              <a:rPr lang="en-US" sz="4000" i="1" dirty="0" smtClean="0"/>
              <a:t>chilling</a:t>
            </a:r>
            <a:r>
              <a:rPr lang="en-US" sz="4000" dirty="0" smtClean="0"/>
              <a:t>)</a:t>
            </a:r>
          </a:p>
          <a:p>
            <a:pPr marL="806450"/>
            <a:r>
              <a:rPr lang="en-US" sz="4000" dirty="0" err="1" smtClean="0"/>
              <a:t>Apabila</a:t>
            </a:r>
            <a:r>
              <a:rPr lang="en-US" sz="4000" dirty="0" smtClean="0"/>
              <a:t>  </a:t>
            </a:r>
            <a:r>
              <a:rPr lang="en-US" sz="4000" dirty="0" err="1" smtClean="0"/>
              <a:t>memungkinkan</a:t>
            </a:r>
            <a:r>
              <a:rPr lang="en-US" sz="4000" dirty="0" smtClean="0"/>
              <a:t> </a:t>
            </a:r>
            <a:r>
              <a:rPr lang="en-US" sz="4000" dirty="0" err="1" smtClean="0"/>
              <a:t>langsung</a:t>
            </a:r>
            <a:r>
              <a:rPr lang="en-US" sz="4000" dirty="0" smtClean="0"/>
              <a:t> </a:t>
            </a:r>
            <a:r>
              <a:rPr lang="en-US" sz="4000" dirty="0" err="1"/>
              <a:t>diseleksi</a:t>
            </a:r>
            <a:r>
              <a:rPr lang="en-US" sz="4000" dirty="0"/>
              <a:t> </a:t>
            </a:r>
            <a:r>
              <a:rPr lang="en-US" sz="4000" dirty="0" err="1"/>
              <a:t>menurut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, </a:t>
            </a:r>
            <a:r>
              <a:rPr lang="en-US" sz="4000" dirty="0" err="1"/>
              <a:t>ukuran</a:t>
            </a:r>
            <a:r>
              <a:rPr lang="en-US" sz="4000" dirty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mutu</a:t>
            </a:r>
            <a:r>
              <a:rPr lang="en-US" sz="4000" dirty="0" smtClean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665-C57D-41C6-B4E3-F146732BD4F9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15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91670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944653" y="578223"/>
            <a:ext cx="10713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/>
              <a:t>Setelah</a:t>
            </a:r>
            <a:r>
              <a:rPr lang="en-US" sz="3600" dirty="0" smtClean="0"/>
              <a:t>  </a:t>
            </a:r>
            <a:r>
              <a:rPr lang="en-US" sz="3600" dirty="0" err="1"/>
              <a:t>penuh</a:t>
            </a:r>
            <a:r>
              <a:rPr lang="en-US" sz="3600" dirty="0"/>
              <a:t>  </a:t>
            </a:r>
            <a:r>
              <a:rPr lang="en-US" sz="3600" dirty="0" err="1"/>
              <a:t>ikan</a:t>
            </a:r>
            <a:r>
              <a:rPr lang="en-US" sz="3600" dirty="0"/>
              <a:t>  (</a:t>
            </a:r>
            <a:r>
              <a:rPr lang="en-US" sz="3600" dirty="0" err="1"/>
              <a:t>lebih</a:t>
            </a:r>
            <a:r>
              <a:rPr lang="en-US" sz="3600" dirty="0"/>
              <a:t>  </a:t>
            </a:r>
            <a:r>
              <a:rPr lang="en-US" sz="3600" dirty="0" err="1" smtClean="0"/>
              <a:t>kurang</a:t>
            </a:r>
            <a:r>
              <a:rPr lang="en-US" sz="3600" dirty="0"/>
              <a:t> </a:t>
            </a:r>
            <a:r>
              <a:rPr lang="en-US" sz="3600" dirty="0" err="1" smtClean="0"/>
              <a:t>setengahnya</a:t>
            </a:r>
            <a:r>
              <a:rPr lang="en-US" sz="3600" dirty="0" smtClean="0"/>
              <a:t>  </a:t>
            </a:r>
            <a:r>
              <a:rPr lang="en-US" sz="3600" dirty="0" err="1"/>
              <a:t>berisi</a:t>
            </a:r>
            <a:r>
              <a:rPr lang="en-US" sz="3600" dirty="0"/>
              <a:t>  </a:t>
            </a:r>
            <a:r>
              <a:rPr lang="en-US" sz="3600" dirty="0" err="1"/>
              <a:t>ikan</a:t>
            </a:r>
            <a:r>
              <a:rPr lang="en-US" sz="3600" dirty="0"/>
              <a:t>)  </a:t>
            </a:r>
            <a:r>
              <a:rPr lang="en-US" sz="3600" dirty="0" err="1"/>
              <a:t>keranjang</a:t>
            </a:r>
            <a:r>
              <a:rPr lang="en-US" sz="3600" dirty="0"/>
              <a:t> </a:t>
            </a:r>
            <a:r>
              <a:rPr lang="en-US" sz="3600" dirty="0" err="1" smtClean="0"/>
              <a:t>beserta</a:t>
            </a:r>
            <a:r>
              <a:rPr lang="en-US" sz="3600" dirty="0" smtClean="0"/>
              <a:t> </a:t>
            </a:r>
            <a:r>
              <a:rPr lang="en-US" sz="3600" dirty="0" err="1" smtClean="0"/>
              <a:t>isinya</a:t>
            </a:r>
            <a:r>
              <a:rPr lang="en-US" sz="3600" dirty="0" smtClean="0"/>
              <a:t>  </a:t>
            </a:r>
            <a:r>
              <a:rPr lang="en-US" sz="3600" dirty="0" err="1"/>
              <a:t>digoyang</a:t>
            </a:r>
            <a:r>
              <a:rPr lang="en-US" sz="3600" dirty="0"/>
              <a:t>  </a:t>
            </a:r>
            <a:r>
              <a:rPr lang="en-US" sz="3600" dirty="0" err="1"/>
              <a:t>dalam</a:t>
            </a:r>
            <a:r>
              <a:rPr lang="en-US" sz="3600" dirty="0"/>
              <a:t>  air  </a:t>
            </a:r>
            <a:r>
              <a:rPr lang="en-US" sz="3600" dirty="0" err="1" smtClean="0"/>
              <a:t>rendaman</a:t>
            </a:r>
            <a:r>
              <a:rPr lang="en-US" sz="3600" dirty="0" smtClean="0"/>
              <a:t>, </a:t>
            </a:r>
            <a:r>
              <a:rPr lang="en-US" sz="3600" dirty="0" err="1" smtClean="0"/>
              <a:t>kemudian</a:t>
            </a:r>
            <a:r>
              <a:rPr lang="en-US" sz="3600" dirty="0" smtClean="0"/>
              <a:t> </a:t>
            </a:r>
            <a:r>
              <a:rPr lang="en-US" sz="3600" dirty="0" err="1"/>
              <a:t>diangkat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penirisan</a:t>
            </a:r>
            <a:r>
              <a:rPr lang="en-US" sz="3600" dirty="0" smtClean="0"/>
              <a:t>. Hal </a:t>
            </a:r>
            <a:r>
              <a:rPr lang="en-US" sz="3600" dirty="0" err="1" smtClean="0"/>
              <a:t>ini</a:t>
            </a:r>
            <a:r>
              <a:rPr lang="en-US" sz="3600" dirty="0" smtClean="0"/>
              <a:t>  </a:t>
            </a:r>
            <a:r>
              <a:rPr lang="en-US" sz="3600" dirty="0" err="1"/>
              <a:t>sekaligus</a:t>
            </a:r>
            <a:r>
              <a:rPr lang="en-US" sz="3600" dirty="0"/>
              <a:t>  </a:t>
            </a:r>
            <a:r>
              <a:rPr lang="en-US" sz="3600" dirty="0" err="1"/>
              <a:t>merupakan</a:t>
            </a:r>
            <a:r>
              <a:rPr lang="en-US" sz="3600" dirty="0"/>
              <a:t>  proses </a:t>
            </a:r>
            <a:r>
              <a:rPr lang="en-US" sz="3600" dirty="0" err="1" smtClean="0"/>
              <a:t>mencuci</a:t>
            </a:r>
            <a:r>
              <a:rPr lang="en-US" sz="3600" dirty="0" smtClean="0"/>
              <a:t> </a:t>
            </a:r>
            <a:r>
              <a:rPr lang="en-US" sz="3600" dirty="0" err="1" smtClean="0"/>
              <a:t>ikan</a:t>
            </a:r>
            <a:r>
              <a:rPr lang="en-US" sz="36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/>
              <a:t>Selanjutnya</a:t>
            </a:r>
            <a:r>
              <a:rPr lang="en-US" sz="3600" dirty="0" smtClean="0"/>
              <a:t>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pengemasan</a:t>
            </a:r>
            <a:r>
              <a:rPr lang="en-US" sz="3600" dirty="0"/>
              <a:t>, </a:t>
            </a:r>
            <a:r>
              <a:rPr lang="en-US" sz="3600" dirty="0" err="1" smtClean="0"/>
              <a:t>yaitu</a:t>
            </a:r>
            <a:r>
              <a:rPr lang="en-US" sz="3600" dirty="0" smtClean="0"/>
              <a:t> </a:t>
            </a:r>
            <a:r>
              <a:rPr lang="en-US" sz="3600" dirty="0" err="1" smtClean="0"/>
              <a:t>menyiapkan</a:t>
            </a:r>
            <a:r>
              <a:rPr lang="en-US" sz="3600" dirty="0" smtClean="0"/>
              <a:t>  </a:t>
            </a:r>
            <a:r>
              <a:rPr lang="en-US" sz="3600" dirty="0" err="1"/>
              <a:t>keranjang</a:t>
            </a:r>
            <a:r>
              <a:rPr lang="en-US" sz="3600" dirty="0"/>
              <a:t>  </a:t>
            </a:r>
            <a:r>
              <a:rPr lang="en-US" sz="3600" dirty="0" err="1"/>
              <a:t>kosong</a:t>
            </a:r>
            <a:r>
              <a:rPr lang="en-US" sz="3600" dirty="0"/>
              <a:t>  yang  </a:t>
            </a:r>
            <a:r>
              <a:rPr lang="en-US" sz="3600" dirty="0" err="1" smtClean="0"/>
              <a:t>bersih</a:t>
            </a:r>
            <a:r>
              <a:rPr lang="en-US" sz="3600" dirty="0" smtClean="0"/>
              <a:t>, </a:t>
            </a:r>
            <a:r>
              <a:rPr lang="en-US" sz="3600" dirty="0" err="1" smtClean="0"/>
              <a:t>kemudian</a:t>
            </a:r>
            <a:r>
              <a:rPr lang="en-US" sz="3600" dirty="0" smtClean="0"/>
              <a:t>  </a:t>
            </a:r>
            <a:r>
              <a:rPr lang="en-US" sz="3600" dirty="0" err="1"/>
              <a:t>menata</a:t>
            </a:r>
            <a:r>
              <a:rPr lang="en-US" sz="3600" dirty="0"/>
              <a:t>  </a:t>
            </a:r>
            <a:r>
              <a:rPr lang="en-US" sz="3600" dirty="0" err="1"/>
              <a:t>es</a:t>
            </a:r>
            <a:r>
              <a:rPr lang="en-US" sz="3600" dirty="0"/>
              <a:t>  </a:t>
            </a:r>
            <a:r>
              <a:rPr lang="en-US" sz="3600" dirty="0" err="1"/>
              <a:t>ikan</a:t>
            </a:r>
            <a:r>
              <a:rPr lang="en-US" sz="3600" dirty="0"/>
              <a:t>  </a:t>
            </a:r>
            <a:r>
              <a:rPr lang="en-US" sz="3600" dirty="0" err="1"/>
              <a:t>disusun</a:t>
            </a:r>
            <a:r>
              <a:rPr lang="en-US" sz="3600" dirty="0"/>
              <a:t>  </a:t>
            </a:r>
            <a:r>
              <a:rPr lang="en-US" sz="3600" dirty="0" err="1" smtClean="0"/>
              <a:t>selapis</a:t>
            </a:r>
            <a:r>
              <a:rPr lang="en-US" sz="3600" dirty="0" smtClean="0"/>
              <a:t> </a:t>
            </a:r>
            <a:r>
              <a:rPr lang="en-US" sz="3600" dirty="0" err="1" smtClean="0"/>
              <a:t>selapis</a:t>
            </a:r>
            <a:r>
              <a:rPr lang="en-US" sz="3600" dirty="0" smtClean="0"/>
              <a:t>  </a:t>
            </a:r>
            <a:r>
              <a:rPr lang="en-US" sz="3600" dirty="0" err="1"/>
              <a:t>berselang</a:t>
            </a:r>
            <a:r>
              <a:rPr lang="en-US" sz="3600" dirty="0"/>
              <a:t>  </a:t>
            </a:r>
            <a:r>
              <a:rPr lang="en-US" sz="3600" dirty="0" err="1"/>
              <a:t>seling</a:t>
            </a:r>
            <a:r>
              <a:rPr lang="en-US" sz="3600" dirty="0"/>
              <a:t>  </a:t>
            </a:r>
            <a:r>
              <a:rPr lang="en-US" sz="3600" dirty="0" err="1"/>
              <a:t>dengan</a:t>
            </a:r>
            <a:r>
              <a:rPr lang="en-US" sz="3600" dirty="0"/>
              <a:t>  </a:t>
            </a:r>
            <a:r>
              <a:rPr lang="en-US" sz="3600" dirty="0" smtClean="0"/>
              <a:t>yang </a:t>
            </a:r>
            <a:r>
              <a:rPr lang="en-US" sz="3600" dirty="0" err="1" smtClean="0"/>
              <a:t>terbawah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teratas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lapisan</a:t>
            </a:r>
            <a:r>
              <a:rPr lang="en-US" sz="3600" dirty="0"/>
              <a:t>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smtClean="0"/>
              <a:t>yang </a:t>
            </a:r>
            <a:r>
              <a:rPr lang="en-US" sz="3600" dirty="0" err="1" smtClean="0"/>
              <a:t>cukup</a:t>
            </a:r>
            <a:r>
              <a:rPr lang="en-US" sz="3600" dirty="0" smtClean="0"/>
              <a:t> </a:t>
            </a:r>
            <a:r>
              <a:rPr lang="en-US" sz="3600" dirty="0" err="1"/>
              <a:t>tebal</a:t>
            </a:r>
            <a:r>
              <a:rPr lang="en-US" sz="3600" dirty="0"/>
              <a:t>. </a:t>
            </a:r>
            <a:r>
              <a:rPr lang="en-US" sz="3600" dirty="0" err="1"/>
              <a:t>Jumlah</a:t>
            </a:r>
            <a:r>
              <a:rPr lang="en-US" sz="3600" dirty="0"/>
              <a:t> </a:t>
            </a:r>
            <a:r>
              <a:rPr lang="en-US" sz="3600" dirty="0" err="1"/>
              <a:t>es</a:t>
            </a:r>
            <a:r>
              <a:rPr lang="en-US" sz="3600" dirty="0"/>
              <a:t> : </a:t>
            </a:r>
            <a:r>
              <a:rPr lang="en-US" sz="3600" dirty="0" err="1"/>
              <a:t>ikan</a:t>
            </a:r>
            <a:r>
              <a:rPr lang="en-US" sz="3600" dirty="0"/>
              <a:t> = 1 :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241-F184-4127-86E4-E9A5273EAFEA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23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90" t="65107" r="32941" b="3850"/>
          <a:stretch/>
        </p:blipFill>
        <p:spPr>
          <a:xfrm>
            <a:off x="1169892" y="1070816"/>
            <a:ext cx="9870141" cy="4319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8D5D-B106-4477-809C-A491FF750B35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2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73" t="28063" r="30956" b="21234"/>
          <a:stretch/>
        </p:blipFill>
        <p:spPr>
          <a:xfrm>
            <a:off x="1358153" y="1405217"/>
            <a:ext cx="9681882" cy="41416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E46-8FFF-460B-A226-5B4EF1610F4B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61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6160" y="689393"/>
            <a:ext cx="5634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/>
              <a:t>Penanganan</a:t>
            </a:r>
            <a:r>
              <a:rPr lang="en-US" sz="4000" dirty="0"/>
              <a:t> </a:t>
            </a:r>
            <a:r>
              <a:rPr lang="en-US" sz="4000" dirty="0" err="1"/>
              <a:t>Ikan</a:t>
            </a:r>
            <a:r>
              <a:rPr lang="en-US" sz="4000" dirty="0"/>
              <a:t> Segar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564" y="564776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1397891" y="1349161"/>
            <a:ext cx="291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Di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Kapal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16160" y="2057047"/>
            <a:ext cx="105699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/>
              <a:t>Keberhasilan</a:t>
            </a:r>
            <a:r>
              <a:rPr lang="en-US" sz="3000" dirty="0"/>
              <a:t>  </a:t>
            </a:r>
            <a:r>
              <a:rPr lang="en-US" sz="3000" dirty="0" err="1"/>
              <a:t>penanganan</a:t>
            </a:r>
            <a:r>
              <a:rPr lang="en-US" sz="3000" dirty="0"/>
              <a:t>  </a:t>
            </a:r>
            <a:r>
              <a:rPr lang="en-US" sz="3000" dirty="0" err="1"/>
              <a:t>ikan</a:t>
            </a:r>
            <a:r>
              <a:rPr lang="en-US" sz="3000" dirty="0"/>
              <a:t>  di </a:t>
            </a:r>
            <a:r>
              <a:rPr lang="en-US" sz="3000" dirty="0" err="1" smtClean="0"/>
              <a:t>atas</a:t>
            </a:r>
            <a:r>
              <a:rPr lang="en-US" sz="3000" dirty="0" smtClean="0"/>
              <a:t> </a:t>
            </a:r>
            <a:r>
              <a:rPr lang="en-US" sz="3000" dirty="0" err="1" smtClean="0"/>
              <a:t>kapal</a:t>
            </a:r>
            <a:r>
              <a:rPr lang="en-US" sz="3000" dirty="0" smtClean="0"/>
              <a:t> (</a:t>
            </a:r>
            <a:r>
              <a:rPr lang="en-US" sz="3000" dirty="0" err="1" smtClean="0"/>
              <a:t>menjaga</a:t>
            </a:r>
            <a:r>
              <a:rPr lang="en-US" sz="3000" dirty="0" smtClean="0"/>
              <a:t>  </a:t>
            </a:r>
            <a:r>
              <a:rPr lang="en-US" sz="3000" dirty="0" err="1" smtClean="0"/>
              <a:t>mutunya</a:t>
            </a:r>
            <a:r>
              <a:rPr lang="en-US" sz="3000" dirty="0" smtClean="0"/>
              <a:t>)  </a:t>
            </a:r>
            <a:r>
              <a:rPr lang="en-US" sz="3000" dirty="0" err="1" smtClean="0"/>
              <a:t>ditentukan</a:t>
            </a:r>
            <a:r>
              <a:rPr lang="en-US" sz="3000" dirty="0" smtClean="0"/>
              <a:t> </a:t>
            </a:r>
            <a:r>
              <a:rPr lang="en-US" sz="3000" dirty="0" err="1"/>
              <a:t>oleh</a:t>
            </a:r>
            <a:r>
              <a:rPr lang="en-US" sz="3000" dirty="0"/>
              <a:t> </a:t>
            </a:r>
            <a:r>
              <a:rPr lang="en-US" sz="3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 err="1" smtClean="0"/>
              <a:t>Kesadaran</a:t>
            </a:r>
            <a:r>
              <a:rPr lang="en-US" sz="3000" dirty="0" smtClean="0"/>
              <a:t>  </a:t>
            </a:r>
            <a:r>
              <a:rPr lang="en-US" sz="3000" dirty="0" err="1"/>
              <a:t>dan</a:t>
            </a:r>
            <a:r>
              <a:rPr lang="en-US" sz="3000" dirty="0"/>
              <a:t>  </a:t>
            </a:r>
            <a:r>
              <a:rPr lang="en-US" sz="3000" dirty="0" err="1"/>
              <a:t>pengetahuan</a:t>
            </a:r>
            <a:r>
              <a:rPr lang="en-US" sz="3000" dirty="0"/>
              <a:t>  </a:t>
            </a:r>
            <a:r>
              <a:rPr lang="en-US" sz="3000" dirty="0" err="1"/>
              <a:t>semua</a:t>
            </a:r>
            <a:r>
              <a:rPr lang="en-US" sz="3000" dirty="0"/>
              <a:t>  </a:t>
            </a:r>
            <a:r>
              <a:rPr lang="en-US" sz="3000" dirty="0" smtClean="0"/>
              <a:t>ABK </a:t>
            </a:r>
            <a:r>
              <a:rPr lang="en-US" sz="3000" dirty="0" err="1" smtClean="0"/>
              <a:t>untuk</a:t>
            </a:r>
            <a:r>
              <a:rPr lang="en-US" sz="3000" dirty="0" smtClean="0"/>
              <a:t>  </a:t>
            </a:r>
            <a:r>
              <a:rPr lang="en-US" sz="3000" dirty="0" err="1"/>
              <a:t>melaksanakan</a:t>
            </a:r>
            <a:r>
              <a:rPr lang="en-US" sz="3000" dirty="0"/>
              <a:t>  </a:t>
            </a:r>
            <a:r>
              <a:rPr lang="en-US" sz="3000" dirty="0" err="1"/>
              <a:t>cara</a:t>
            </a:r>
            <a:r>
              <a:rPr lang="en-US" sz="3000" dirty="0"/>
              <a:t>  </a:t>
            </a:r>
            <a:r>
              <a:rPr lang="en-US" sz="3000" dirty="0" err="1"/>
              <a:t>penanganan</a:t>
            </a:r>
            <a:r>
              <a:rPr lang="en-US" sz="3000" dirty="0"/>
              <a:t>  </a:t>
            </a:r>
            <a:r>
              <a:rPr lang="en-US" sz="3000" dirty="0" err="1" smtClean="0"/>
              <a:t>ikan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/>
              <a:t>es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</a:t>
            </a:r>
            <a:r>
              <a:rPr lang="en-US" sz="3000" dirty="0" err="1" smtClean="0"/>
              <a:t>benar</a:t>
            </a:r>
            <a:r>
              <a:rPr lang="en-US" sz="3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 err="1" smtClean="0"/>
              <a:t>Kelengkapan</a:t>
            </a:r>
            <a:r>
              <a:rPr lang="en-US" sz="3000" dirty="0" smtClean="0"/>
              <a:t>  </a:t>
            </a:r>
            <a:r>
              <a:rPr lang="en-US" sz="3000" dirty="0" err="1"/>
              <a:t>sarana</a:t>
            </a:r>
            <a:r>
              <a:rPr lang="en-US" sz="3000" dirty="0"/>
              <a:t>  </a:t>
            </a:r>
            <a:r>
              <a:rPr lang="en-US" sz="3000" dirty="0" err="1"/>
              <a:t>penyimpanan</a:t>
            </a:r>
            <a:r>
              <a:rPr lang="en-US" sz="3000" dirty="0"/>
              <a:t>  di  </a:t>
            </a:r>
            <a:r>
              <a:rPr lang="en-US" sz="3000" dirty="0" err="1" smtClean="0"/>
              <a:t>atas</a:t>
            </a:r>
            <a:r>
              <a:rPr lang="en-US" sz="3000" dirty="0" smtClean="0"/>
              <a:t> </a:t>
            </a:r>
            <a:r>
              <a:rPr lang="en-US" sz="3000" dirty="0" err="1" smtClean="0"/>
              <a:t>kapal</a:t>
            </a:r>
            <a:r>
              <a:rPr lang="en-US" sz="3000" dirty="0" smtClean="0"/>
              <a:t>  </a:t>
            </a:r>
            <a:r>
              <a:rPr lang="en-US" sz="3000" dirty="0"/>
              <a:t>yang  </a:t>
            </a:r>
            <a:r>
              <a:rPr lang="en-US" sz="3000" dirty="0" err="1"/>
              <a:t>memadai</a:t>
            </a:r>
            <a:r>
              <a:rPr lang="en-US" sz="3000" dirty="0"/>
              <a:t>,  </a:t>
            </a:r>
            <a:r>
              <a:rPr lang="en-US" sz="3000" dirty="0" err="1" smtClean="0"/>
              <a:t>seperti</a:t>
            </a:r>
            <a:r>
              <a:rPr lang="en-US" sz="3000" dirty="0" smtClean="0"/>
              <a:t>:  </a:t>
            </a:r>
            <a:r>
              <a:rPr lang="en-US" sz="3000" dirty="0" err="1"/>
              <a:t>palka</a:t>
            </a:r>
            <a:r>
              <a:rPr lang="en-US" sz="3000" dirty="0"/>
              <a:t> 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peti</a:t>
            </a:r>
            <a:r>
              <a:rPr lang="en-US" sz="3000" dirty="0" smtClean="0"/>
              <a:t>  </a:t>
            </a:r>
            <a:r>
              <a:rPr lang="en-US" sz="3000" dirty="0" err="1"/>
              <a:t>wadah</a:t>
            </a:r>
            <a:r>
              <a:rPr lang="en-US" sz="3000" dirty="0"/>
              <a:t>  </a:t>
            </a:r>
            <a:r>
              <a:rPr lang="en-US" sz="3000" dirty="0" err="1"/>
              <a:t>ikan</a:t>
            </a:r>
            <a:r>
              <a:rPr lang="en-US" sz="3000" dirty="0"/>
              <a:t>  yang  </a:t>
            </a:r>
            <a:r>
              <a:rPr lang="en-US" sz="3000" dirty="0" err="1"/>
              <a:t>berisolasi</a:t>
            </a:r>
            <a:r>
              <a:rPr lang="en-US" sz="3000" dirty="0"/>
              <a:t> 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kapasitas</a:t>
            </a:r>
            <a:r>
              <a:rPr lang="en-US" sz="3000" dirty="0" smtClean="0"/>
              <a:t>  </a:t>
            </a:r>
            <a:r>
              <a:rPr lang="en-US" sz="3000" dirty="0"/>
              <a:t>yang </a:t>
            </a:r>
            <a:r>
              <a:rPr lang="en-US" sz="3000" dirty="0" err="1" smtClean="0"/>
              <a:t>sesuai</a:t>
            </a:r>
            <a:r>
              <a:rPr lang="en-US" sz="3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000" dirty="0" err="1" smtClean="0"/>
              <a:t>Kecukupan</a:t>
            </a:r>
            <a:r>
              <a:rPr lang="en-US" sz="3000" dirty="0" smtClean="0"/>
              <a:t>  </a:t>
            </a:r>
            <a:r>
              <a:rPr lang="en-US" sz="3000" dirty="0" err="1"/>
              <a:t>jumlah</a:t>
            </a:r>
            <a:r>
              <a:rPr lang="en-US" sz="3000" dirty="0"/>
              <a:t>  </a:t>
            </a:r>
            <a:r>
              <a:rPr lang="en-US" sz="3000" dirty="0" err="1"/>
              <a:t>es</a:t>
            </a:r>
            <a:r>
              <a:rPr lang="en-US" sz="3000" dirty="0"/>
              <a:t>  yang  </a:t>
            </a:r>
            <a:r>
              <a:rPr lang="en-US" sz="3000" dirty="0" err="1" smtClean="0"/>
              <a:t>dibawa</a:t>
            </a:r>
            <a:r>
              <a:rPr lang="en-US" sz="3000" dirty="0" smtClean="0"/>
              <a:t> </a:t>
            </a:r>
            <a:r>
              <a:rPr lang="en-US" sz="3000" dirty="0" err="1" smtClean="0"/>
              <a:t>saat</a:t>
            </a:r>
            <a:r>
              <a:rPr lang="en-US" sz="3000" dirty="0" smtClean="0"/>
              <a:t> </a:t>
            </a:r>
            <a:r>
              <a:rPr lang="en-US" sz="3000" dirty="0" err="1" smtClean="0"/>
              <a:t>berangkat</a:t>
            </a:r>
            <a:r>
              <a:rPr lang="en-US" sz="3000" dirty="0" smtClean="0"/>
              <a:t> </a:t>
            </a:r>
            <a:r>
              <a:rPr lang="en-US" sz="3000" dirty="0" err="1"/>
              <a:t>menangkap</a:t>
            </a:r>
            <a:r>
              <a:rPr lang="en-US" sz="3000" dirty="0"/>
              <a:t> </a:t>
            </a:r>
            <a:r>
              <a:rPr lang="en-US" sz="3000" dirty="0" err="1"/>
              <a:t>ikan</a:t>
            </a:r>
            <a:r>
              <a:rPr lang="en-US" sz="3000" dirty="0"/>
              <a:t> di </a:t>
            </a:r>
            <a:r>
              <a:rPr lang="en-US" sz="3000" dirty="0" err="1"/>
              <a:t>laut</a:t>
            </a:r>
            <a:r>
              <a:rPr lang="en-US" sz="3000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D762-38C1-4901-BE41-AA1D4CDE42F1}" type="datetime1">
              <a:rPr lang="en-US" smtClean="0"/>
              <a:pPr/>
              <a:t>10/7/2019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2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77" t="25373" r="32279" b="47930"/>
          <a:stretch/>
        </p:blipFill>
        <p:spPr>
          <a:xfrm>
            <a:off x="1237129" y="1257299"/>
            <a:ext cx="9500714" cy="4188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A86-7775-4068-86F0-8311D4252061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48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77" t="52897" r="32279" b="22682"/>
          <a:stretch/>
        </p:blipFill>
        <p:spPr>
          <a:xfrm>
            <a:off x="1974662" y="1035423"/>
            <a:ext cx="8539349" cy="4471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541C-7BAD-47F8-B4F2-1451937B914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1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914401" y="893088"/>
            <a:ext cx="107307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800" dirty="0" err="1" smtClean="0"/>
              <a:t>Keranjang</a:t>
            </a:r>
            <a:r>
              <a:rPr lang="en-US" sz="3800" dirty="0" smtClean="0"/>
              <a:t>  </a:t>
            </a:r>
            <a:r>
              <a:rPr lang="en-US" sz="3800" dirty="0" err="1"/>
              <a:t>dapat</a:t>
            </a:r>
            <a:r>
              <a:rPr lang="en-US" sz="3800" dirty="0"/>
              <a:t>  </a:t>
            </a:r>
            <a:r>
              <a:rPr lang="en-US" sz="3800" dirty="0" err="1"/>
              <a:t>disusun</a:t>
            </a:r>
            <a:r>
              <a:rPr lang="en-US" sz="3800" dirty="0"/>
              <a:t> 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</a:t>
            </a:r>
            <a:r>
              <a:rPr lang="en-US" sz="3800" dirty="0" err="1" smtClean="0"/>
              <a:t>ditumpuk</a:t>
            </a:r>
            <a:r>
              <a:rPr lang="en-US" sz="3800" dirty="0" smtClean="0"/>
              <a:t> di </a:t>
            </a:r>
            <a:r>
              <a:rPr lang="en-US" sz="3800" dirty="0" err="1"/>
              <a:t>dalam</a:t>
            </a:r>
            <a:r>
              <a:rPr lang="en-US" sz="3800" dirty="0"/>
              <a:t>  </a:t>
            </a:r>
            <a:r>
              <a:rPr lang="en-US" sz="3800" dirty="0" err="1"/>
              <a:t>palka</a:t>
            </a:r>
            <a:r>
              <a:rPr lang="en-US" sz="3800" dirty="0"/>
              <a:t>, </a:t>
            </a:r>
            <a:r>
              <a:rPr lang="en-US" sz="3800" dirty="0" err="1" smtClean="0"/>
              <a:t>sebelumnya</a:t>
            </a:r>
            <a:r>
              <a:rPr lang="en-US" sz="3800" dirty="0" smtClean="0"/>
              <a:t>   </a:t>
            </a:r>
            <a:r>
              <a:rPr lang="en-US" sz="3800" dirty="0" err="1"/>
              <a:t>palka</a:t>
            </a:r>
            <a:r>
              <a:rPr lang="en-US" sz="3800" dirty="0"/>
              <a:t>  </a:t>
            </a:r>
            <a:r>
              <a:rPr lang="en-US" sz="3800" dirty="0" err="1"/>
              <a:t>sudah</a:t>
            </a:r>
            <a:r>
              <a:rPr lang="en-US" sz="3800" dirty="0"/>
              <a:t>  </a:t>
            </a:r>
            <a:r>
              <a:rPr lang="en-US" sz="3800" dirty="0" err="1"/>
              <a:t>diisi</a:t>
            </a:r>
            <a:r>
              <a:rPr lang="en-US" sz="3800" dirty="0"/>
              <a:t>  </a:t>
            </a:r>
            <a:r>
              <a:rPr lang="en-US" sz="3800" dirty="0" err="1"/>
              <a:t>es</a:t>
            </a:r>
            <a:r>
              <a:rPr lang="en-US" sz="3800" dirty="0"/>
              <a:t>  </a:t>
            </a:r>
            <a:r>
              <a:rPr lang="en-US" sz="3800" dirty="0" err="1" smtClean="0"/>
              <a:t>curah</a:t>
            </a:r>
            <a:r>
              <a:rPr lang="en-US" sz="3800" dirty="0" smtClean="0"/>
              <a:t> </a:t>
            </a:r>
            <a:r>
              <a:rPr lang="en-US" sz="3800" dirty="0" err="1" smtClean="0"/>
              <a:t>secukupnya</a:t>
            </a:r>
            <a:r>
              <a:rPr lang="en-US" sz="3800" dirty="0" smtClean="0"/>
              <a:t>  </a:t>
            </a:r>
            <a:r>
              <a:rPr lang="en-US" sz="3800" dirty="0" err="1"/>
              <a:t>sehingga</a:t>
            </a:r>
            <a:r>
              <a:rPr lang="en-US" sz="3800" dirty="0"/>
              <a:t>  </a:t>
            </a:r>
            <a:r>
              <a:rPr lang="en-US" sz="3800" dirty="0" err="1"/>
              <a:t>sudah</a:t>
            </a:r>
            <a:r>
              <a:rPr lang="en-US" sz="3800" dirty="0"/>
              <a:t>  </a:t>
            </a:r>
            <a:r>
              <a:rPr lang="en-US" sz="3800" dirty="0" err="1"/>
              <a:t>cukup</a:t>
            </a:r>
            <a:r>
              <a:rPr lang="en-US" sz="3800" dirty="0"/>
              <a:t>  </a:t>
            </a:r>
            <a:r>
              <a:rPr lang="en-US" sz="3800" dirty="0" err="1" smtClean="0"/>
              <a:t>dingin</a:t>
            </a:r>
            <a:r>
              <a:rPr lang="en-US" sz="3800" dirty="0" smtClean="0"/>
              <a:t> </a:t>
            </a:r>
            <a:r>
              <a:rPr lang="en-US" sz="3800" dirty="0" err="1" smtClean="0"/>
              <a:t>saat</a:t>
            </a:r>
            <a:r>
              <a:rPr lang="en-US" sz="3800" dirty="0" smtClean="0"/>
              <a:t> </a:t>
            </a:r>
            <a:r>
              <a:rPr lang="en-US" sz="3800" dirty="0" err="1"/>
              <a:t>ikan</a:t>
            </a:r>
            <a:r>
              <a:rPr lang="en-US" sz="3800" dirty="0"/>
              <a:t> </a:t>
            </a:r>
            <a:r>
              <a:rPr lang="en-US" sz="3800" dirty="0" err="1"/>
              <a:t>dimasukkan</a:t>
            </a:r>
            <a:r>
              <a:rPr lang="en-US" sz="3800" dirty="0"/>
              <a:t> </a:t>
            </a:r>
            <a:r>
              <a:rPr lang="en-US" sz="3800" dirty="0" err="1"/>
              <a:t>ke</a:t>
            </a:r>
            <a:r>
              <a:rPr lang="en-US" sz="3800" dirty="0"/>
              <a:t> </a:t>
            </a:r>
            <a:r>
              <a:rPr lang="en-US" sz="3800" dirty="0" err="1"/>
              <a:t>dalamnya</a:t>
            </a:r>
            <a:r>
              <a:rPr lang="en-US" sz="3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800" dirty="0"/>
              <a:t> </a:t>
            </a:r>
            <a:r>
              <a:rPr lang="en-US" sz="3800" dirty="0" err="1"/>
              <a:t>Apabila</a:t>
            </a:r>
            <a:r>
              <a:rPr lang="en-US" sz="3800" dirty="0"/>
              <a:t>  </a:t>
            </a:r>
            <a:r>
              <a:rPr lang="en-US" sz="3800" dirty="0" err="1"/>
              <a:t>tidak</a:t>
            </a:r>
            <a:r>
              <a:rPr lang="en-US" sz="3800" dirty="0"/>
              <a:t>  </a:t>
            </a:r>
            <a:r>
              <a:rPr lang="en-US" sz="3800" dirty="0" err="1"/>
              <a:t>menggunakan</a:t>
            </a:r>
            <a:r>
              <a:rPr lang="en-US" sz="3800" dirty="0"/>
              <a:t>  </a:t>
            </a:r>
            <a:r>
              <a:rPr lang="en-US" sz="3800" dirty="0" err="1" smtClean="0"/>
              <a:t>sistim</a:t>
            </a:r>
            <a:r>
              <a:rPr lang="en-US" sz="3800" dirty="0" smtClean="0"/>
              <a:t> </a:t>
            </a:r>
            <a:r>
              <a:rPr lang="en-US" sz="3800" dirty="0" err="1" smtClean="0"/>
              <a:t>keranjang</a:t>
            </a:r>
            <a:r>
              <a:rPr lang="en-US" sz="3800" dirty="0"/>
              <a:t>,  </a:t>
            </a:r>
            <a:r>
              <a:rPr lang="en-US" sz="3800" dirty="0" err="1"/>
              <a:t>penyimpanan</a:t>
            </a:r>
            <a:r>
              <a:rPr lang="en-US" sz="3800" dirty="0"/>
              <a:t>/</a:t>
            </a:r>
            <a:r>
              <a:rPr lang="en-US" sz="3800" dirty="0" err="1"/>
              <a:t>pendinginan</a:t>
            </a:r>
            <a:r>
              <a:rPr lang="en-US" sz="3800" dirty="0"/>
              <a:t>  </a:t>
            </a:r>
            <a:r>
              <a:rPr lang="en-US" sz="3800" dirty="0" err="1" smtClean="0"/>
              <a:t>ikan</a:t>
            </a:r>
            <a:r>
              <a:rPr lang="en-US" sz="3800" dirty="0" smtClean="0"/>
              <a:t> </a:t>
            </a:r>
            <a:r>
              <a:rPr lang="en-US" sz="3800" dirty="0" err="1" smtClean="0"/>
              <a:t>dapat</a:t>
            </a:r>
            <a:r>
              <a:rPr lang="en-US" sz="3800" dirty="0" smtClean="0"/>
              <a:t>  </a:t>
            </a:r>
            <a:r>
              <a:rPr lang="en-US" sz="3800" dirty="0" err="1"/>
              <a:t>dilakukan</a:t>
            </a:r>
            <a:r>
              <a:rPr lang="en-US" sz="3800" dirty="0"/>
              <a:t>  </a:t>
            </a:r>
            <a:r>
              <a:rPr lang="en-US" sz="3800" dirty="0" err="1"/>
              <a:t>secara</a:t>
            </a:r>
            <a:r>
              <a:rPr lang="en-US" sz="3800" dirty="0"/>
              <a:t>  </a:t>
            </a:r>
            <a:r>
              <a:rPr lang="en-US" sz="3800" dirty="0" err="1"/>
              <a:t>curah</a:t>
            </a:r>
            <a:r>
              <a:rPr lang="en-US" sz="3800" dirty="0"/>
              <a:t>  </a:t>
            </a:r>
            <a:r>
              <a:rPr lang="en-US" sz="3800" dirty="0" smtClean="0"/>
              <a:t>(</a:t>
            </a:r>
            <a:r>
              <a:rPr lang="en-US" sz="3800" dirty="0" err="1" smtClean="0"/>
              <a:t>palka</a:t>
            </a:r>
            <a:r>
              <a:rPr lang="en-US" sz="3800" dirty="0" smtClean="0"/>
              <a:t> </a:t>
            </a:r>
            <a:r>
              <a:rPr lang="en-US" sz="3800" dirty="0" err="1" smtClean="0"/>
              <a:t>dilengkapi</a:t>
            </a:r>
            <a:r>
              <a:rPr lang="en-US" sz="3800" dirty="0" smtClean="0"/>
              <a:t>  </a:t>
            </a:r>
            <a:r>
              <a:rPr lang="en-US" sz="3800" dirty="0" err="1"/>
              <a:t>dengan</a:t>
            </a:r>
            <a:r>
              <a:rPr lang="en-US" sz="3800" dirty="0"/>
              <a:t>  </a:t>
            </a:r>
            <a:r>
              <a:rPr lang="en-US" sz="3800" dirty="0" err="1"/>
              <a:t>sekat-sekat</a:t>
            </a:r>
            <a:r>
              <a:rPr lang="en-US" sz="3800" dirty="0"/>
              <a:t>  yang  </a:t>
            </a:r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dilepas</a:t>
            </a:r>
            <a:r>
              <a:rPr lang="en-US" sz="3800" dirty="0" smtClean="0"/>
              <a:t>  </a:t>
            </a:r>
            <a:r>
              <a:rPr lang="en-US" sz="3800" dirty="0" err="1" smtClean="0"/>
              <a:t>dipasang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088-E93D-45A7-B330-AADCE1DEE30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94" y="877109"/>
            <a:ext cx="9063317" cy="5006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4036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1026" name="Picture 2" descr="Hasil gambar untuk penangan ikan diatas ka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06" y="798428"/>
            <a:ext cx="9157913" cy="5084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16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57" t="46275" r="36802" b="21648"/>
          <a:stretch/>
        </p:blipFill>
        <p:spPr>
          <a:xfrm>
            <a:off x="2164975" y="1021005"/>
            <a:ext cx="7651378" cy="49101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5AF-07DA-4868-A602-D2F8F9A1C3A8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40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012530" y="710525"/>
            <a:ext cx="98835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800" dirty="0" err="1" smtClean="0"/>
              <a:t>Sistim</a:t>
            </a:r>
            <a:r>
              <a:rPr lang="en-US" sz="3800" dirty="0" smtClean="0"/>
              <a:t>  </a:t>
            </a:r>
            <a:r>
              <a:rPr lang="en-US" sz="3800" dirty="0" err="1"/>
              <a:t>pembuangan</a:t>
            </a:r>
            <a:r>
              <a:rPr lang="en-US" sz="3800" dirty="0"/>
              <a:t>  air  </a:t>
            </a:r>
            <a:r>
              <a:rPr lang="en-US" sz="3800" dirty="0" err="1"/>
              <a:t>lelehan</a:t>
            </a:r>
            <a:r>
              <a:rPr lang="en-US" sz="3800" dirty="0"/>
              <a:t>  </a:t>
            </a:r>
            <a:r>
              <a:rPr lang="en-US" sz="3800" dirty="0" err="1"/>
              <a:t>es</a:t>
            </a:r>
            <a:r>
              <a:rPr lang="en-US" sz="3800" dirty="0"/>
              <a:t>  </a:t>
            </a:r>
            <a:r>
              <a:rPr lang="en-US" sz="3800" dirty="0" err="1" smtClean="0"/>
              <a:t>harus</a:t>
            </a:r>
            <a:r>
              <a:rPr lang="en-US" sz="3800" dirty="0" smtClean="0"/>
              <a:t> </a:t>
            </a:r>
            <a:r>
              <a:rPr lang="en-US" sz="3800" dirty="0" err="1" smtClean="0"/>
              <a:t>cukup</a:t>
            </a:r>
            <a:r>
              <a:rPr lang="en-US" sz="3800" dirty="0" smtClean="0"/>
              <a:t>  </a:t>
            </a:r>
            <a:r>
              <a:rPr lang="en-US" sz="3800" dirty="0" err="1"/>
              <a:t>lancar</a:t>
            </a:r>
            <a:r>
              <a:rPr lang="en-US" sz="3800" dirty="0"/>
              <a:t> </a:t>
            </a:r>
            <a:r>
              <a:rPr lang="en-US" sz="3800" dirty="0" smtClean="0"/>
              <a:t> </a:t>
            </a:r>
            <a:r>
              <a:rPr lang="en-US" sz="3800" dirty="0" err="1" smtClean="0"/>
              <a:t>sehingga</a:t>
            </a:r>
            <a:r>
              <a:rPr lang="en-US" sz="3800" dirty="0" smtClean="0"/>
              <a:t>  </a:t>
            </a:r>
            <a:r>
              <a:rPr lang="en-US" sz="3800" dirty="0" err="1" smtClean="0"/>
              <a:t>mencegah</a:t>
            </a:r>
            <a:r>
              <a:rPr lang="en-US" sz="3800" dirty="0"/>
              <a:t> </a:t>
            </a:r>
            <a:r>
              <a:rPr lang="en-US" sz="3800" dirty="0" err="1" smtClean="0"/>
              <a:t>terendamnya</a:t>
            </a:r>
            <a:r>
              <a:rPr lang="en-US" sz="3800" dirty="0" smtClean="0"/>
              <a:t> </a:t>
            </a:r>
            <a:r>
              <a:rPr lang="en-US" sz="3800" dirty="0" err="1"/>
              <a:t>ikan</a:t>
            </a:r>
            <a:r>
              <a:rPr lang="en-US" sz="3800" dirty="0"/>
              <a:t> </a:t>
            </a:r>
            <a:r>
              <a:rPr lang="en-US" sz="3800" dirty="0" err="1"/>
              <a:t>oleh</a:t>
            </a:r>
            <a:r>
              <a:rPr lang="en-US" sz="3800" dirty="0"/>
              <a:t> air yang </a:t>
            </a:r>
            <a:r>
              <a:rPr lang="en-US" sz="3800" dirty="0" err="1" smtClean="0"/>
              <a:t>kotor</a:t>
            </a:r>
            <a:r>
              <a:rPr lang="en-US" sz="3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800" dirty="0" err="1" smtClean="0"/>
              <a:t>Penambahan</a:t>
            </a:r>
            <a:r>
              <a:rPr lang="en-US" sz="3800" dirty="0" smtClean="0"/>
              <a:t>  </a:t>
            </a:r>
            <a:r>
              <a:rPr lang="en-US" sz="3800" dirty="0" err="1"/>
              <a:t>es</a:t>
            </a:r>
            <a:r>
              <a:rPr lang="en-US" sz="3800" dirty="0"/>
              <a:t>  </a:t>
            </a:r>
            <a:r>
              <a:rPr lang="en-US" sz="3800" dirty="0" err="1"/>
              <a:t>selama</a:t>
            </a:r>
            <a:r>
              <a:rPr lang="en-US" sz="3800" dirty="0"/>
              <a:t>  </a:t>
            </a:r>
            <a:r>
              <a:rPr lang="en-US" sz="3800" dirty="0" err="1"/>
              <a:t>penyimpanan</a:t>
            </a:r>
            <a:r>
              <a:rPr lang="en-US" sz="3800" dirty="0"/>
              <a:t>  </a:t>
            </a:r>
            <a:r>
              <a:rPr lang="en-US" sz="3800" dirty="0" smtClean="0"/>
              <a:t>di </a:t>
            </a:r>
            <a:r>
              <a:rPr lang="en-US" sz="3800" dirty="0" err="1" smtClean="0"/>
              <a:t>palka</a:t>
            </a:r>
            <a:r>
              <a:rPr lang="en-US" sz="3800" dirty="0" smtClean="0"/>
              <a:t>  </a:t>
            </a:r>
            <a:r>
              <a:rPr lang="en-US" sz="3800" dirty="0" err="1"/>
              <a:t>dapat</a:t>
            </a:r>
            <a:r>
              <a:rPr lang="en-US" sz="3800" dirty="0"/>
              <a:t>  </a:t>
            </a:r>
            <a:r>
              <a:rPr lang="en-US" sz="3800" dirty="0" err="1"/>
              <a:t>dilakukan</a:t>
            </a:r>
            <a:r>
              <a:rPr lang="en-US" sz="3800" dirty="0"/>
              <a:t>  </a:t>
            </a:r>
            <a:r>
              <a:rPr lang="en-US" sz="3800" dirty="0" err="1"/>
              <a:t>jika</a:t>
            </a:r>
            <a:r>
              <a:rPr lang="en-US" sz="3800" dirty="0"/>
              <a:t>  </a:t>
            </a:r>
            <a:r>
              <a:rPr lang="en-US" sz="3800" dirty="0" err="1"/>
              <a:t>jumlahnya</a:t>
            </a:r>
            <a:r>
              <a:rPr lang="en-US" sz="3800" dirty="0"/>
              <a:t>  </a:t>
            </a:r>
            <a:r>
              <a:rPr lang="en-US" sz="3800" dirty="0" err="1" smtClean="0"/>
              <a:t>telah</a:t>
            </a:r>
            <a:r>
              <a:rPr lang="en-US" sz="3800" dirty="0" smtClean="0"/>
              <a:t> </a:t>
            </a:r>
            <a:r>
              <a:rPr lang="en-US" sz="3800" dirty="0" err="1" smtClean="0"/>
              <a:t>berkurang</a:t>
            </a:r>
            <a:r>
              <a:rPr lang="en-US" sz="3800" dirty="0"/>
              <a:t>.  </a:t>
            </a:r>
            <a:endParaRPr lang="en-US" sz="3800" dirty="0" smtClean="0"/>
          </a:p>
          <a:p>
            <a:pPr marL="285750" indent="-285750">
              <a:buFontTx/>
              <a:buChar char="-"/>
            </a:pPr>
            <a:r>
              <a:rPr lang="en-US" sz="3800" dirty="0" err="1" smtClean="0"/>
              <a:t>Frekwensi</a:t>
            </a:r>
            <a:r>
              <a:rPr lang="en-US" sz="3800" dirty="0" smtClean="0"/>
              <a:t>  </a:t>
            </a:r>
            <a:r>
              <a:rPr lang="en-US" sz="3800" dirty="0" err="1"/>
              <a:t>dan</a:t>
            </a:r>
            <a:r>
              <a:rPr lang="en-US" sz="3800" dirty="0"/>
              <a:t>  </a:t>
            </a:r>
            <a:r>
              <a:rPr lang="en-US" sz="3800" dirty="0" err="1"/>
              <a:t>jumlahnya</a:t>
            </a:r>
            <a:r>
              <a:rPr lang="en-US" sz="3800" dirty="0"/>
              <a:t>  </a:t>
            </a:r>
            <a:r>
              <a:rPr lang="en-US" sz="3800" dirty="0" err="1" smtClean="0"/>
              <a:t>sangat</a:t>
            </a:r>
            <a:r>
              <a:rPr lang="en-US" sz="3800" dirty="0" smtClean="0"/>
              <a:t> </a:t>
            </a:r>
            <a:r>
              <a:rPr lang="en-US" sz="3800" dirty="0" err="1" smtClean="0"/>
              <a:t>ditentukan</a:t>
            </a:r>
            <a:r>
              <a:rPr lang="en-US" sz="3800" dirty="0" smtClean="0"/>
              <a:t>  </a:t>
            </a:r>
            <a:r>
              <a:rPr lang="en-US" sz="3800" dirty="0" err="1"/>
              <a:t>oleh</a:t>
            </a:r>
            <a:r>
              <a:rPr lang="en-US" sz="3800" dirty="0"/>
              <a:t>  </a:t>
            </a:r>
            <a:r>
              <a:rPr lang="en-US" sz="3800" dirty="0" err="1"/>
              <a:t>kekedapan</a:t>
            </a:r>
            <a:r>
              <a:rPr lang="en-US" sz="3800" dirty="0"/>
              <a:t>  </a:t>
            </a:r>
            <a:r>
              <a:rPr lang="en-US" sz="3800" dirty="0" err="1"/>
              <a:t>konstruksi</a:t>
            </a:r>
            <a:r>
              <a:rPr lang="en-US" sz="3800" dirty="0"/>
              <a:t>  </a:t>
            </a:r>
            <a:r>
              <a:rPr lang="en-US" sz="3800" dirty="0" err="1" smtClean="0"/>
              <a:t>palka</a:t>
            </a:r>
            <a:r>
              <a:rPr lang="en-US" sz="3800" dirty="0" smtClean="0"/>
              <a:t> </a:t>
            </a:r>
            <a:r>
              <a:rPr lang="en-US" sz="3800" dirty="0" err="1" smtClean="0"/>
              <a:t>terhadap</a:t>
            </a:r>
            <a:r>
              <a:rPr lang="en-US" sz="3800" dirty="0" smtClean="0"/>
              <a:t> </a:t>
            </a:r>
            <a:r>
              <a:rPr lang="en-US" sz="3800" dirty="0" err="1"/>
              <a:t>penetrasi</a:t>
            </a:r>
            <a:r>
              <a:rPr lang="en-US" sz="3800" dirty="0"/>
              <a:t> </a:t>
            </a:r>
            <a:r>
              <a:rPr lang="en-US" sz="3800" dirty="0" err="1"/>
              <a:t>panas</a:t>
            </a:r>
            <a:r>
              <a:rPr lang="en-US" sz="3800" dirty="0"/>
              <a:t> </a:t>
            </a:r>
            <a:r>
              <a:rPr lang="en-US" sz="3800" dirty="0" err="1"/>
              <a:t>dari</a:t>
            </a:r>
            <a:r>
              <a:rPr lang="en-US" sz="3800" dirty="0"/>
              <a:t> </a:t>
            </a:r>
            <a:r>
              <a:rPr lang="en-US" sz="3800" dirty="0" err="1"/>
              <a:t>luar</a:t>
            </a:r>
            <a:r>
              <a:rPr lang="en-US" sz="3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FE21-38C4-4DD3-BDE4-44791A995428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4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874057" y="1049079"/>
            <a:ext cx="104618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Selama</a:t>
            </a:r>
            <a:r>
              <a:rPr lang="en-US" sz="4000" dirty="0" smtClean="0"/>
              <a:t> </a:t>
            </a:r>
            <a:r>
              <a:rPr lang="en-US" sz="4000" dirty="0"/>
              <a:t>proses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, </a:t>
            </a:r>
            <a:r>
              <a:rPr lang="en-US" sz="4000" dirty="0" err="1">
                <a:solidFill>
                  <a:srgbClr val="FFFF00"/>
                </a:solidFill>
              </a:rPr>
              <a:t>lindungi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ikan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dari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cahaya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/>
              <a:t>(</a:t>
            </a:r>
            <a:r>
              <a:rPr lang="en-US" sz="4000" dirty="0" err="1"/>
              <a:t>panas</a:t>
            </a:r>
            <a:r>
              <a:rPr lang="en-US" sz="4000" dirty="0"/>
              <a:t>) </a:t>
            </a:r>
            <a:r>
              <a:rPr lang="en-US" sz="4000" dirty="0" err="1"/>
              <a:t>matahari</a:t>
            </a:r>
            <a:r>
              <a:rPr lang="en-US" sz="4000" dirty="0"/>
              <a:t> </a:t>
            </a:r>
            <a:r>
              <a:rPr lang="en-US" sz="4000" dirty="0" err="1"/>
              <a:t>langsung</a:t>
            </a:r>
            <a:r>
              <a:rPr lang="en-US" sz="4000" dirty="0"/>
              <a:t>, </a:t>
            </a:r>
            <a:r>
              <a:rPr lang="en-US" sz="4000" dirty="0" err="1" smtClean="0"/>
              <a:t>yaitu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 </a:t>
            </a:r>
            <a:r>
              <a:rPr lang="en-US" sz="4000" dirty="0" err="1"/>
              <a:t>memasang</a:t>
            </a:r>
            <a:r>
              <a:rPr lang="en-US" sz="4000" dirty="0"/>
              <a:t>  </a:t>
            </a:r>
            <a:r>
              <a:rPr lang="en-US" sz="4000" dirty="0" err="1" smtClean="0"/>
              <a:t>tenda</a:t>
            </a:r>
            <a:r>
              <a:rPr lang="en-US" sz="4000" dirty="0" smtClean="0"/>
              <a:t> di </a:t>
            </a:r>
            <a:r>
              <a:rPr lang="en-US" sz="4000" dirty="0" err="1" smtClean="0"/>
              <a:t>atas</a:t>
            </a:r>
            <a:r>
              <a:rPr lang="en-US" sz="4000" dirty="0" smtClean="0"/>
              <a:t> </a:t>
            </a:r>
            <a:r>
              <a:rPr lang="en-US" sz="4000" dirty="0" err="1" smtClean="0"/>
              <a:t>dek</a:t>
            </a:r>
            <a:r>
              <a:rPr lang="en-US" sz="4000" dirty="0" smtClean="0"/>
              <a:t> </a:t>
            </a:r>
            <a:r>
              <a:rPr lang="en-US" sz="4000" dirty="0" err="1" smtClean="0"/>
              <a:t>menggunakan</a:t>
            </a:r>
            <a:r>
              <a:rPr lang="en-US" sz="4000" dirty="0" smtClean="0"/>
              <a:t> </a:t>
            </a:r>
            <a:r>
              <a:rPr lang="en-US" sz="4000" dirty="0" err="1"/>
              <a:t>terpal</a:t>
            </a:r>
            <a:r>
              <a:rPr lang="en-US" sz="4000" dirty="0"/>
              <a:t> yang </a:t>
            </a:r>
            <a:r>
              <a:rPr lang="en-US" sz="4000" dirty="0" err="1"/>
              <a:t>telah</a:t>
            </a:r>
            <a:r>
              <a:rPr lang="en-US" sz="4000" dirty="0"/>
              <a:t> </a:t>
            </a:r>
            <a:r>
              <a:rPr lang="en-US" sz="4000" dirty="0" err="1"/>
              <a:t>disiapkan</a:t>
            </a:r>
            <a:r>
              <a:rPr lang="en-US" sz="4000" dirty="0"/>
              <a:t>.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Selama</a:t>
            </a:r>
            <a:r>
              <a:rPr lang="en-US" sz="4000" dirty="0" smtClean="0"/>
              <a:t>  </a:t>
            </a:r>
            <a:r>
              <a:rPr lang="en-US" sz="4000" dirty="0"/>
              <a:t>proses  </a:t>
            </a:r>
            <a:r>
              <a:rPr lang="en-US" sz="4000" dirty="0" err="1"/>
              <a:t>penanganan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harus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dihindarkan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dari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perlakuan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kasar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maupun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benturan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fisik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dapat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membuat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ikan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luka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atau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memar</a:t>
            </a:r>
            <a:r>
              <a:rPr lang="en-US" sz="4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66FA-0051-4578-9032-A1A624F697EC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124465" y="702840"/>
            <a:ext cx="3710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Ikan</a:t>
            </a:r>
            <a:r>
              <a:rPr lang="en-US" sz="3600" b="1" dirty="0"/>
              <a:t> </a:t>
            </a:r>
            <a:r>
              <a:rPr lang="en-US" sz="3600" b="1" dirty="0" err="1"/>
              <a:t>Ukuran</a:t>
            </a:r>
            <a:r>
              <a:rPr lang="en-US" sz="3600" b="1" dirty="0"/>
              <a:t> </a:t>
            </a:r>
            <a:r>
              <a:rPr lang="en-US" sz="3600" b="1" dirty="0" err="1"/>
              <a:t>Besar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802026" y="1349171"/>
            <a:ext cx="106058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400" dirty="0" err="1"/>
              <a:t>Ikan</a:t>
            </a:r>
            <a:r>
              <a:rPr lang="en-US" sz="3400" dirty="0"/>
              <a:t>  </a:t>
            </a:r>
            <a:r>
              <a:rPr lang="en-US" sz="3400" dirty="0" err="1"/>
              <a:t>dinyatakan</a:t>
            </a:r>
            <a:r>
              <a:rPr lang="en-US" sz="3400" dirty="0"/>
              <a:t>  </a:t>
            </a:r>
            <a:r>
              <a:rPr lang="en-US" sz="3400" dirty="0" err="1"/>
              <a:t>berukuran</a:t>
            </a:r>
            <a:r>
              <a:rPr lang="en-US" sz="3400" dirty="0"/>
              <a:t>  </a:t>
            </a:r>
            <a:r>
              <a:rPr lang="en-US" sz="3400" dirty="0" err="1"/>
              <a:t>besar</a:t>
            </a:r>
            <a:r>
              <a:rPr lang="en-US" sz="3400" dirty="0"/>
              <a:t>  </a:t>
            </a:r>
            <a:r>
              <a:rPr lang="en-US" sz="3400" dirty="0" err="1" smtClean="0"/>
              <a:t>apabila</a:t>
            </a:r>
            <a:r>
              <a:rPr lang="en-US" sz="3400" dirty="0" smtClean="0"/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berat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>
                <a:solidFill>
                  <a:srgbClr val="FF0000"/>
                </a:solidFill>
              </a:rPr>
              <a:t>per </a:t>
            </a:r>
            <a:r>
              <a:rPr lang="en-US" sz="3400" dirty="0" err="1">
                <a:solidFill>
                  <a:srgbClr val="FF0000"/>
                </a:solidFill>
              </a:rPr>
              <a:t>ekornya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lebih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dari</a:t>
            </a:r>
            <a:r>
              <a:rPr lang="en-US" sz="3400" dirty="0">
                <a:solidFill>
                  <a:srgbClr val="FF0000"/>
                </a:solidFill>
              </a:rPr>
              <a:t> 10 kg</a:t>
            </a:r>
            <a:r>
              <a:rPr lang="en-US" sz="3400" dirty="0"/>
              <a:t>. </a:t>
            </a:r>
            <a:endParaRPr lang="en-US" sz="3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400" dirty="0" err="1" smtClean="0"/>
              <a:t>Ikan</a:t>
            </a:r>
            <a:r>
              <a:rPr lang="en-US" sz="3400" dirty="0" smtClean="0"/>
              <a:t> </a:t>
            </a:r>
            <a:r>
              <a:rPr lang="en-US" sz="3400" dirty="0" err="1" smtClean="0"/>
              <a:t>ukuran</a:t>
            </a:r>
            <a:r>
              <a:rPr lang="en-US" sz="3400" dirty="0" smtClean="0"/>
              <a:t> </a:t>
            </a:r>
            <a:r>
              <a:rPr lang="en-US" sz="3400" dirty="0" err="1" smtClean="0"/>
              <a:t>ini</a:t>
            </a:r>
            <a:r>
              <a:rPr lang="en-US" sz="3400" dirty="0" smtClean="0"/>
              <a:t>  </a:t>
            </a:r>
            <a:r>
              <a:rPr lang="en-US" sz="3400" dirty="0" err="1" smtClean="0"/>
              <a:t>biasanya</a:t>
            </a:r>
            <a:r>
              <a:rPr lang="en-US" sz="3400" dirty="0" smtClean="0"/>
              <a:t>  </a:t>
            </a:r>
            <a:r>
              <a:rPr lang="en-US" sz="3400" dirty="0" err="1"/>
              <a:t>dijajakan</a:t>
            </a:r>
            <a:r>
              <a:rPr lang="en-US" sz="3400" dirty="0"/>
              <a:t>  </a:t>
            </a:r>
            <a:r>
              <a:rPr lang="en-US" sz="3400" dirty="0" err="1">
                <a:solidFill>
                  <a:srgbClr val="FF0000"/>
                </a:solidFill>
              </a:rPr>
              <a:t>segar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  <a:r>
              <a:rPr lang="en-US" sz="3400" dirty="0" err="1">
                <a:solidFill>
                  <a:srgbClr val="FF0000"/>
                </a:solidFill>
              </a:rPr>
              <a:t>dalam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</a:rPr>
              <a:t>bentuk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sudah</a:t>
            </a:r>
            <a:r>
              <a:rPr lang="en-US" sz="3400" dirty="0" smtClean="0">
                <a:solidFill>
                  <a:srgbClr val="FF0000"/>
                </a:solidFill>
              </a:rPr>
              <a:t>  </a:t>
            </a:r>
            <a:r>
              <a:rPr lang="en-US" sz="3400" dirty="0" err="1">
                <a:solidFill>
                  <a:srgbClr val="FF0000"/>
                </a:solidFill>
              </a:rPr>
              <a:t>dibuang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  <a:r>
              <a:rPr lang="en-US" sz="3400" dirty="0" err="1">
                <a:solidFill>
                  <a:srgbClr val="FF0000"/>
                </a:solidFill>
              </a:rPr>
              <a:t>insang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  <a:r>
              <a:rPr lang="en-US" sz="3400" dirty="0"/>
              <a:t>(gilled)  </a:t>
            </a:r>
            <a:r>
              <a:rPr lang="en-US" sz="3400" dirty="0" err="1"/>
              <a:t>dan</a:t>
            </a:r>
            <a:r>
              <a:rPr lang="en-US" sz="3400" dirty="0"/>
              <a:t>  </a:t>
            </a:r>
            <a:r>
              <a:rPr lang="en-US" sz="3400" dirty="0" err="1">
                <a:solidFill>
                  <a:srgbClr val="FF0000"/>
                </a:solidFill>
              </a:rPr>
              <a:t>isi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</a:rPr>
              <a:t>perut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(gutted</a:t>
            </a:r>
            <a:r>
              <a:rPr lang="en-US" sz="3400" dirty="0"/>
              <a:t>),  </a:t>
            </a:r>
            <a:r>
              <a:rPr lang="en-US" sz="3400" dirty="0" err="1"/>
              <a:t>bahkan</a:t>
            </a:r>
            <a:r>
              <a:rPr lang="en-US" sz="3400" dirty="0"/>
              <a:t>  </a:t>
            </a:r>
            <a:r>
              <a:rPr lang="en-US" sz="3400" dirty="0" err="1"/>
              <a:t>beberapa</a:t>
            </a:r>
            <a:r>
              <a:rPr lang="en-US" sz="3400" dirty="0"/>
              <a:t>  </a:t>
            </a:r>
            <a:r>
              <a:rPr lang="en-US" sz="3400" dirty="0" err="1"/>
              <a:t>jenis</a:t>
            </a:r>
            <a:r>
              <a:rPr lang="en-US" sz="3400" dirty="0"/>
              <a:t>  </a:t>
            </a:r>
            <a:r>
              <a:rPr lang="en-US" sz="3400" dirty="0" err="1">
                <a:solidFill>
                  <a:srgbClr val="FF0000"/>
                </a:solidFill>
              </a:rPr>
              <a:t>dijual</a:t>
            </a:r>
            <a:r>
              <a:rPr lang="en-US" sz="3400" dirty="0">
                <a:solidFill>
                  <a:srgbClr val="FF0000"/>
                </a:solidFill>
              </a:rPr>
              <a:t>  </a:t>
            </a:r>
            <a:r>
              <a:rPr lang="en-US" sz="3400" dirty="0" err="1" smtClean="0">
                <a:solidFill>
                  <a:srgbClr val="FF0000"/>
                </a:solidFill>
              </a:rPr>
              <a:t>tanpa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kepala</a:t>
            </a:r>
            <a:r>
              <a:rPr lang="en-US" sz="3400" dirty="0" smtClean="0">
                <a:solidFill>
                  <a:srgbClr val="FF0000"/>
                </a:solidFill>
              </a:rPr>
              <a:t>  </a:t>
            </a:r>
            <a:r>
              <a:rPr lang="en-US" sz="3400" dirty="0"/>
              <a:t>(head  off  </a:t>
            </a:r>
            <a:r>
              <a:rPr lang="en-US" sz="3400" dirty="0" err="1"/>
              <a:t>atau</a:t>
            </a:r>
            <a:r>
              <a:rPr lang="en-US" sz="3400" dirty="0"/>
              <a:t>   headed)  </a:t>
            </a:r>
            <a:r>
              <a:rPr lang="en-US" sz="3400" dirty="0" err="1"/>
              <a:t>dan</a:t>
            </a:r>
            <a:r>
              <a:rPr lang="en-US" sz="3400" dirty="0"/>
              <a:t>  </a:t>
            </a:r>
            <a:r>
              <a:rPr lang="en-US" sz="3400" dirty="0" err="1" smtClean="0"/>
              <a:t>sirip-siripnya</a:t>
            </a:r>
            <a:r>
              <a:rPr lang="en-US" sz="3400" dirty="0"/>
              <a:t>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400" dirty="0" err="1" smtClean="0"/>
              <a:t>Kondisi</a:t>
            </a:r>
            <a:r>
              <a:rPr lang="en-US" sz="3400" dirty="0" smtClean="0"/>
              <a:t>  </a:t>
            </a:r>
            <a:r>
              <a:rPr lang="en-US" sz="3400" dirty="0" err="1"/>
              <a:t>ini</a:t>
            </a:r>
            <a:r>
              <a:rPr lang="en-US" sz="3400" dirty="0"/>
              <a:t>  </a:t>
            </a:r>
            <a:r>
              <a:rPr lang="en-US" sz="3400" dirty="0" err="1"/>
              <a:t>sekaligus</a:t>
            </a:r>
            <a:r>
              <a:rPr lang="en-US" sz="3400" dirty="0"/>
              <a:t>  </a:t>
            </a:r>
            <a:r>
              <a:rPr lang="en-US" sz="3400" dirty="0" err="1" smtClean="0"/>
              <a:t>merupakan</a:t>
            </a:r>
            <a:r>
              <a:rPr lang="en-US" sz="3400" dirty="0" smtClean="0"/>
              <a:t> </a:t>
            </a:r>
            <a:r>
              <a:rPr lang="en-US" sz="3400" dirty="0" err="1" smtClean="0"/>
              <a:t>kondisi</a:t>
            </a:r>
            <a:r>
              <a:rPr lang="en-US" sz="3400" dirty="0" smtClean="0"/>
              <a:t>  </a:t>
            </a:r>
            <a:r>
              <a:rPr lang="en-US" sz="3400" dirty="0" err="1"/>
              <a:t>preparasi</a:t>
            </a:r>
            <a:r>
              <a:rPr lang="en-US" sz="3400" dirty="0"/>
              <a:t>  </a:t>
            </a:r>
            <a:r>
              <a:rPr lang="en-US" sz="3400" dirty="0" err="1" smtClean="0"/>
              <a:t>sebelum</a:t>
            </a:r>
            <a:r>
              <a:rPr lang="en-US" sz="3400" dirty="0" smtClean="0"/>
              <a:t> </a:t>
            </a:r>
            <a:r>
              <a:rPr lang="en-US" sz="3400" dirty="0" err="1" smtClean="0"/>
              <a:t>diolah</a:t>
            </a:r>
            <a:r>
              <a:rPr lang="en-US" sz="3400" dirty="0" smtClean="0"/>
              <a:t>  </a:t>
            </a:r>
            <a:r>
              <a:rPr lang="en-US" sz="3400" dirty="0" err="1"/>
              <a:t>lebih</a:t>
            </a:r>
            <a:r>
              <a:rPr lang="en-US" sz="3400" dirty="0"/>
              <a:t>  </a:t>
            </a:r>
            <a:r>
              <a:rPr lang="en-US" sz="3400" dirty="0" err="1"/>
              <a:t>lanjut</a:t>
            </a:r>
            <a:r>
              <a:rPr lang="en-US" sz="3400" dirty="0"/>
              <a:t>  </a:t>
            </a:r>
            <a:r>
              <a:rPr lang="en-US" sz="3400" dirty="0" err="1"/>
              <a:t>seperti</a:t>
            </a:r>
            <a:r>
              <a:rPr lang="en-US" sz="3400" dirty="0"/>
              <a:t>  </a:t>
            </a:r>
            <a:r>
              <a:rPr lang="en-US" sz="3400" dirty="0" err="1" smtClean="0">
                <a:solidFill>
                  <a:srgbClr val="FF0000"/>
                </a:solidFill>
              </a:rPr>
              <a:t>dibekukan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</a:rPr>
              <a:t>dikalengkan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atau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bahkan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untuk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dijajakan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segar</a:t>
            </a:r>
            <a:r>
              <a:rPr lang="en-US" sz="3400" dirty="0" smtClean="0"/>
              <a:t>. 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116B-F7B9-4647-9D4D-08E7C4249B07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8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21506" name="Picture 2" descr="Hasil gambar untuk ikan be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5" y="2426074"/>
            <a:ext cx="4577604" cy="3356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3705" y="863176"/>
            <a:ext cx="9014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/>
              <a:t>Contoh</a:t>
            </a:r>
            <a:r>
              <a:rPr lang="en-US" sz="2800" dirty="0"/>
              <a:t>  </a:t>
            </a:r>
            <a:r>
              <a:rPr lang="en-US" sz="2800" dirty="0" err="1"/>
              <a:t>jenis</a:t>
            </a:r>
            <a:r>
              <a:rPr lang="en-US" sz="2800" dirty="0"/>
              <a:t>  </a:t>
            </a:r>
            <a:r>
              <a:rPr lang="en-US" sz="2800" dirty="0" err="1"/>
              <a:t>ikan</a:t>
            </a:r>
            <a:r>
              <a:rPr lang="en-US" sz="2800" dirty="0"/>
              <a:t> 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/>
              <a:t>jenis-jenis</a:t>
            </a:r>
            <a:r>
              <a:rPr lang="en-US" sz="2800" dirty="0"/>
              <a:t> </a:t>
            </a:r>
            <a:r>
              <a:rPr lang="en-US" sz="2800" dirty="0" err="1"/>
              <a:t>ikan</a:t>
            </a:r>
            <a:r>
              <a:rPr lang="en-US" sz="2800" dirty="0"/>
              <a:t> </a:t>
            </a:r>
            <a:r>
              <a:rPr lang="en-US" sz="2800" dirty="0" smtClean="0"/>
              <a:t>Tuna, </a:t>
            </a:r>
            <a:r>
              <a:rPr lang="en-US" sz="2800" dirty="0" err="1" smtClean="0"/>
              <a:t>ikan</a:t>
            </a:r>
            <a:r>
              <a:rPr lang="en-US" sz="2800" dirty="0" smtClean="0"/>
              <a:t>  </a:t>
            </a:r>
            <a:r>
              <a:rPr lang="en-US" sz="2800" dirty="0" err="1"/>
              <a:t>Layaran</a:t>
            </a:r>
            <a:r>
              <a:rPr lang="en-US" sz="2800" dirty="0"/>
              <a:t>,  </a:t>
            </a:r>
            <a:r>
              <a:rPr lang="en-US" sz="2800" dirty="0" err="1"/>
              <a:t>Cucut</a:t>
            </a:r>
            <a:r>
              <a:rPr lang="en-US" sz="2800" dirty="0"/>
              <a:t>  </a:t>
            </a:r>
            <a:r>
              <a:rPr lang="en-US" sz="2800" dirty="0" err="1"/>
              <a:t>dan</a:t>
            </a:r>
            <a:r>
              <a:rPr lang="en-US" sz="2800" dirty="0"/>
              <a:t>  </a:t>
            </a:r>
            <a:r>
              <a:rPr lang="en-US" sz="2800" dirty="0" err="1" smtClean="0"/>
              <a:t>sebagainya</a:t>
            </a:r>
            <a:endParaRPr lang="en-US" sz="2800" dirty="0"/>
          </a:p>
        </p:txBody>
      </p:sp>
      <p:pic>
        <p:nvPicPr>
          <p:cNvPr id="21514" name="Picture 10" descr="Hasil gambar untuk ikant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81" y="2426074"/>
            <a:ext cx="5048063" cy="3356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0A54-A2C9-4996-B733-E5A19AE439A5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09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599" y="685365"/>
            <a:ext cx="9874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/>
              <a:t>Garis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tahapan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</a:t>
            </a:r>
            <a:r>
              <a:rPr lang="en-US" sz="4000" dirty="0"/>
              <a:t>di </a:t>
            </a:r>
            <a:r>
              <a:rPr lang="en-US" sz="4000" dirty="0" err="1"/>
              <a:t>kapal</a:t>
            </a:r>
            <a:r>
              <a:rPr lang="en-US" sz="4000" dirty="0"/>
              <a:t> </a:t>
            </a:r>
            <a:r>
              <a:rPr lang="en-US" sz="4000" dirty="0" err="1" smtClean="0"/>
              <a:t>penangkap</a:t>
            </a:r>
            <a:r>
              <a:rPr lang="en-US" sz="4000" dirty="0" smtClean="0"/>
              <a:t>;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564" y="564776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2164974" y="2247261"/>
            <a:ext cx="82027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/>
              <a:t>Mengangkat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smtClean="0"/>
              <a:t>air.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Melepas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alat</a:t>
            </a:r>
            <a:r>
              <a:rPr lang="en-US" sz="4000" dirty="0"/>
              <a:t> </a:t>
            </a:r>
            <a:r>
              <a:rPr lang="en-US" sz="4000" dirty="0" err="1" smtClean="0"/>
              <a:t>tangkap</a:t>
            </a:r>
            <a:r>
              <a:rPr lang="en-US" sz="4000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Mendinginkan</a:t>
            </a:r>
            <a:r>
              <a:rPr lang="en-US" sz="4000" dirty="0" smtClean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Menyiangi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err="1" smtClean="0"/>
              <a:t>apabila</a:t>
            </a:r>
            <a:r>
              <a:rPr lang="en-US" sz="4000" dirty="0" smtClean="0"/>
              <a:t> </a:t>
            </a:r>
            <a:r>
              <a:rPr lang="en-US" sz="4000" dirty="0" err="1" smtClean="0"/>
              <a:t>diperlukan</a:t>
            </a:r>
            <a:r>
              <a:rPr lang="en-US" sz="4000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/>
              <a:t>Mencuci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air </a:t>
            </a:r>
            <a:r>
              <a:rPr lang="en-US" sz="4000" dirty="0" err="1"/>
              <a:t>dingin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C4-7067-4AF1-8CAA-7BD3FC5FAC91}" type="datetime1">
              <a:rPr lang="en-US" smtClean="0"/>
              <a:pPr/>
              <a:t>10/7/2019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28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12" descr="Hasil gambar untuk ikan laya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5" y="1344707"/>
            <a:ext cx="4974768" cy="437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asil gambar untuk ikan cu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26" y="1344707"/>
            <a:ext cx="5182322" cy="4373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7368-FBFC-4A40-BE86-B3D7809BA59C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7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19458" name="Picture 2" descr="Hasil gambar untuk alat  pancing  raw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6" y="2202726"/>
            <a:ext cx="4885765" cy="397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8517" y="797870"/>
            <a:ext cx="933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ikan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ditangkap</a:t>
            </a:r>
            <a:r>
              <a:rPr lang="en-US" sz="3200" dirty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pancing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rawai</a:t>
            </a:r>
            <a:r>
              <a:rPr lang="en-US" sz="3200" dirty="0"/>
              <a:t>  </a:t>
            </a:r>
            <a:r>
              <a:rPr lang="en-US" sz="3200" dirty="0" err="1"/>
              <a:t>atau</a:t>
            </a:r>
            <a:r>
              <a:rPr lang="en-US" sz="3200" dirty="0"/>
              <a:t>  long-line</a:t>
            </a:r>
          </a:p>
        </p:txBody>
      </p:sp>
      <p:pic>
        <p:nvPicPr>
          <p:cNvPr id="19468" name="Picture 1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22" y="2202726"/>
            <a:ext cx="4789395" cy="397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0A76-8714-41CA-BAA3-9126E8FFCFEB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9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990854" y="874059"/>
            <a:ext cx="1043914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800" dirty="0" err="1" smtClean="0"/>
              <a:t>Ikan</a:t>
            </a:r>
            <a:r>
              <a:rPr lang="en-US" sz="3800" dirty="0" smtClean="0"/>
              <a:t> </a:t>
            </a:r>
            <a:r>
              <a:rPr lang="en-US" sz="3800" dirty="0" err="1"/>
              <a:t>b</a:t>
            </a:r>
            <a:r>
              <a:rPr lang="en-US" sz="3800" dirty="0" err="1" smtClean="0"/>
              <a:t>iasanya</a:t>
            </a:r>
            <a:r>
              <a:rPr lang="en-US" sz="3800" dirty="0" smtClean="0"/>
              <a:t>  </a:t>
            </a:r>
            <a:r>
              <a:rPr lang="en-US" sz="3800" dirty="0" err="1"/>
              <a:t>masih</a:t>
            </a:r>
            <a:r>
              <a:rPr lang="en-US" sz="3800" dirty="0"/>
              <a:t>  </a:t>
            </a:r>
            <a:r>
              <a:rPr lang="en-US" sz="3800" dirty="0" err="1" smtClean="0"/>
              <a:t>hidup</a:t>
            </a:r>
            <a:r>
              <a:rPr lang="en-US" sz="3800" dirty="0" smtClean="0"/>
              <a:t>  </a:t>
            </a:r>
            <a:r>
              <a:rPr lang="en-US" sz="3800" dirty="0" err="1" smtClean="0"/>
              <a:t>saat</a:t>
            </a:r>
            <a:r>
              <a:rPr lang="en-US" sz="3800" dirty="0" smtClean="0"/>
              <a:t> </a:t>
            </a:r>
            <a:r>
              <a:rPr lang="en-US" sz="3800" dirty="0" err="1" smtClean="0"/>
              <a:t>diangkat</a:t>
            </a:r>
            <a:r>
              <a:rPr lang="en-US" sz="3800" dirty="0" smtClean="0"/>
              <a:t>  </a:t>
            </a:r>
            <a:r>
              <a:rPr lang="en-US" sz="3800" dirty="0" err="1"/>
              <a:t>dari</a:t>
            </a:r>
            <a:r>
              <a:rPr lang="en-US" sz="3800" dirty="0"/>
              <a:t>  </a:t>
            </a:r>
            <a:r>
              <a:rPr lang="en-US" sz="3800" dirty="0" smtClean="0"/>
              <a:t>air, </a:t>
            </a:r>
            <a:r>
              <a:rPr lang="en-US" sz="3800" dirty="0" err="1"/>
              <a:t>terutama</a:t>
            </a:r>
            <a:r>
              <a:rPr lang="en-US" sz="3800" dirty="0"/>
              <a:t>  </a:t>
            </a:r>
            <a:r>
              <a:rPr lang="en-US" sz="3800" dirty="0" err="1"/>
              <a:t>jenis-jenis</a:t>
            </a:r>
            <a:r>
              <a:rPr lang="en-US" sz="3800" dirty="0"/>
              <a:t>  </a:t>
            </a:r>
            <a:r>
              <a:rPr lang="en-US" sz="3800" dirty="0" smtClean="0"/>
              <a:t>Tuna.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800" dirty="0" err="1" smtClean="0"/>
              <a:t>Sehingga</a:t>
            </a:r>
            <a:r>
              <a:rPr lang="en-US" sz="3800" dirty="0" smtClean="0"/>
              <a:t> </a:t>
            </a:r>
            <a:r>
              <a:rPr lang="en-US" sz="3800" dirty="0" err="1" smtClean="0"/>
              <a:t>ikan</a:t>
            </a:r>
            <a:r>
              <a:rPr lang="en-US" sz="3800" dirty="0" smtClean="0"/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harus</a:t>
            </a:r>
            <a:r>
              <a:rPr lang="en-US" sz="3800" dirty="0" smtClean="0"/>
              <a:t>  </a:t>
            </a:r>
            <a:r>
              <a:rPr lang="en-US" sz="3800" dirty="0" err="1">
                <a:solidFill>
                  <a:srgbClr val="FF0000"/>
                </a:solidFill>
              </a:rPr>
              <a:t>segera</a:t>
            </a:r>
            <a:r>
              <a:rPr lang="en-US" sz="3800" dirty="0">
                <a:solidFill>
                  <a:srgbClr val="FF0000"/>
                </a:solidFill>
              </a:rPr>
              <a:t>  </a:t>
            </a:r>
            <a:r>
              <a:rPr lang="en-US" sz="3800" dirty="0" err="1">
                <a:solidFill>
                  <a:srgbClr val="FF0000"/>
                </a:solidFill>
              </a:rPr>
              <a:t>dimatikan</a:t>
            </a:r>
            <a:r>
              <a:rPr lang="en-US" sz="3800" dirty="0">
                <a:solidFill>
                  <a:srgbClr val="FF0000"/>
                </a:solidFill>
              </a:rPr>
              <a:t>  </a:t>
            </a:r>
            <a:r>
              <a:rPr lang="en-US" sz="3800" dirty="0" smtClean="0"/>
              <a:t>agar </a:t>
            </a:r>
            <a:r>
              <a:rPr lang="en-US" sz="3800" dirty="0" err="1" smtClean="0"/>
              <a:t>ikan</a:t>
            </a:r>
            <a:r>
              <a:rPr lang="en-US" sz="3800" dirty="0" smtClean="0"/>
              <a:t>  </a:t>
            </a:r>
            <a:r>
              <a:rPr lang="en-US" sz="3800" dirty="0" err="1"/>
              <a:t>tidak</a:t>
            </a:r>
            <a:r>
              <a:rPr lang="en-US" sz="3800" dirty="0"/>
              <a:t>  </a:t>
            </a:r>
            <a:r>
              <a:rPr lang="en-US" sz="3800" dirty="0" err="1"/>
              <a:t>mengalami</a:t>
            </a:r>
            <a:r>
              <a:rPr lang="en-US" sz="3800" dirty="0"/>
              <a:t>  </a:t>
            </a:r>
            <a:r>
              <a:rPr lang="en-US" sz="3800" dirty="0" err="1"/>
              <a:t>kelelahan</a:t>
            </a:r>
            <a:r>
              <a:rPr lang="en-US" sz="3800" dirty="0"/>
              <a:t>  yang  </a:t>
            </a:r>
            <a:r>
              <a:rPr lang="en-US" sz="3800" dirty="0" err="1" smtClean="0"/>
              <a:t>dapat</a:t>
            </a:r>
            <a:r>
              <a:rPr lang="en-US" sz="3800" dirty="0" smtClean="0"/>
              <a:t> </a:t>
            </a:r>
            <a:r>
              <a:rPr lang="en-US" sz="3800" dirty="0" err="1" smtClean="0"/>
              <a:t>menyebabkan</a:t>
            </a:r>
            <a:r>
              <a:rPr lang="en-US" sz="3800" dirty="0" smtClean="0"/>
              <a:t>  </a:t>
            </a:r>
            <a:r>
              <a:rPr lang="en-US" sz="3800" dirty="0" err="1"/>
              <a:t>dagingnya</a:t>
            </a:r>
            <a:r>
              <a:rPr lang="en-US" sz="3800" dirty="0"/>
              <a:t>  </a:t>
            </a:r>
            <a:r>
              <a:rPr lang="en-US" sz="3800" dirty="0" err="1"/>
              <a:t>rusak</a:t>
            </a:r>
            <a:r>
              <a:rPr lang="en-US" sz="3800" dirty="0"/>
              <a:t>  (</a:t>
            </a:r>
            <a:r>
              <a:rPr lang="en-US" sz="3800" dirty="0" smtClean="0"/>
              <a:t>flesh-burn).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800" dirty="0" err="1" smtClean="0"/>
              <a:t>Ikan</a:t>
            </a:r>
            <a:r>
              <a:rPr lang="en-US" sz="3800" dirty="0" smtClean="0"/>
              <a:t> </a:t>
            </a:r>
            <a:r>
              <a:rPr lang="en-US" sz="3800" dirty="0" err="1" smtClean="0"/>
              <a:t>besar</a:t>
            </a:r>
            <a:r>
              <a:rPr lang="en-US" sz="3800" dirty="0" smtClean="0"/>
              <a:t> (volume </a:t>
            </a:r>
            <a:r>
              <a:rPr lang="en-US" sz="3800" dirty="0" err="1"/>
              <a:t>darah</a:t>
            </a:r>
            <a:r>
              <a:rPr lang="en-US" sz="3800" dirty="0"/>
              <a:t> </a:t>
            </a:r>
            <a:r>
              <a:rPr lang="en-US" sz="3800" dirty="0" err="1" smtClean="0"/>
              <a:t>cukup</a:t>
            </a:r>
            <a:r>
              <a:rPr lang="en-US" sz="3800" dirty="0" smtClean="0"/>
              <a:t> </a:t>
            </a:r>
            <a:r>
              <a:rPr lang="en-US" sz="3800" dirty="0" err="1" smtClean="0"/>
              <a:t>banyak</a:t>
            </a:r>
            <a:r>
              <a:rPr lang="en-US" sz="3800" dirty="0" smtClean="0"/>
              <a:t>) </a:t>
            </a:r>
            <a:r>
              <a:rPr lang="en-US" sz="3800" dirty="0" err="1"/>
              <a:t>sebagai</a:t>
            </a:r>
            <a:r>
              <a:rPr lang="en-US" sz="3800" dirty="0"/>
              <a:t>  media  </a:t>
            </a:r>
            <a:r>
              <a:rPr lang="en-US" sz="3800" dirty="0" err="1" smtClean="0"/>
              <a:t>pertumbuhan</a:t>
            </a:r>
            <a:r>
              <a:rPr lang="en-US" sz="3800" dirty="0" smtClean="0"/>
              <a:t> </a:t>
            </a:r>
            <a:r>
              <a:rPr lang="en-US" sz="3800" dirty="0" err="1" smtClean="0"/>
              <a:t>mikroba</a:t>
            </a:r>
            <a:r>
              <a:rPr lang="en-US" sz="3800" dirty="0" smtClean="0"/>
              <a:t>, </a:t>
            </a:r>
            <a:r>
              <a:rPr lang="en-US" sz="3800" dirty="0" err="1" smtClean="0"/>
              <a:t>sehingga</a:t>
            </a:r>
            <a:r>
              <a:rPr lang="en-US" sz="3800" dirty="0" smtClean="0"/>
              <a:t> </a:t>
            </a:r>
            <a:r>
              <a:rPr lang="en-US" sz="3800" dirty="0" err="1" smtClean="0"/>
              <a:t>penyiangan</a:t>
            </a:r>
            <a:r>
              <a:rPr lang="en-US" sz="3800" dirty="0" smtClean="0"/>
              <a:t>  </a:t>
            </a:r>
            <a:r>
              <a:rPr lang="en-US" sz="3800" dirty="0" err="1"/>
              <a:t>untuk</a:t>
            </a:r>
            <a:r>
              <a:rPr lang="en-US" sz="3800" dirty="0"/>
              <a:t>  </a:t>
            </a:r>
            <a:r>
              <a:rPr lang="en-US" sz="3800" dirty="0" err="1"/>
              <a:t>membuang</a:t>
            </a:r>
            <a:r>
              <a:rPr lang="en-US" sz="3800" dirty="0"/>
              <a:t>  </a:t>
            </a:r>
            <a:r>
              <a:rPr lang="en-US" sz="3800" dirty="0" err="1"/>
              <a:t>isi</a:t>
            </a:r>
            <a:r>
              <a:rPr lang="en-US" sz="3800" dirty="0"/>
              <a:t>  </a:t>
            </a:r>
            <a:r>
              <a:rPr lang="en-US" sz="3800" dirty="0" err="1" smtClean="0"/>
              <a:t>perut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insang</a:t>
            </a:r>
            <a:r>
              <a:rPr lang="en-US" sz="3800" dirty="0" smtClean="0"/>
              <a:t>. </a:t>
            </a:r>
            <a:endParaRPr lang="en-US" sz="3800" dirty="0"/>
          </a:p>
          <a:p>
            <a:endParaRPr lang="en-US" sz="3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DE8C-5117-4B69-B48F-ED66ED29CD99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55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867986" y="494199"/>
            <a:ext cx="9646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Kelengkapan</a:t>
            </a:r>
            <a:r>
              <a:rPr lang="en-US" sz="4000" b="1" dirty="0"/>
              <a:t> </a:t>
            </a:r>
            <a:r>
              <a:rPr lang="en-US" sz="4000" b="1" dirty="0" err="1" smtClean="0"/>
              <a:t>Sarana</a:t>
            </a:r>
            <a:r>
              <a:rPr lang="en-US" sz="4000" b="1" dirty="0" smtClean="0"/>
              <a:t> Handling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Kecukupan</a:t>
            </a:r>
            <a:r>
              <a:rPr lang="en-US" sz="4000" b="1" dirty="0" smtClean="0"/>
              <a:t> </a:t>
            </a:r>
            <a:r>
              <a:rPr lang="en-US" sz="4000" b="1" dirty="0" err="1"/>
              <a:t>Es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250093" y="1664632"/>
            <a:ext cx="96460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/>
              <a:t>Kecukupan</a:t>
            </a:r>
            <a:r>
              <a:rPr lang="en-US" sz="4000" dirty="0"/>
              <a:t>  </a:t>
            </a:r>
            <a:r>
              <a:rPr lang="en-US" sz="4000" dirty="0" err="1"/>
              <a:t>es</a:t>
            </a:r>
            <a:r>
              <a:rPr lang="en-US" sz="4000" dirty="0"/>
              <a:t>  </a:t>
            </a:r>
            <a:r>
              <a:rPr lang="en-US" sz="4000" dirty="0" err="1"/>
              <a:t>selama</a:t>
            </a:r>
            <a:r>
              <a:rPr lang="en-US" sz="4000" dirty="0"/>
              <a:t>  </a:t>
            </a:r>
            <a:r>
              <a:rPr lang="en-US" sz="4000" dirty="0" err="1" smtClean="0"/>
              <a:t>operasi</a:t>
            </a:r>
            <a:r>
              <a:rPr lang="en-US" sz="4000" dirty="0" smtClean="0"/>
              <a:t> </a:t>
            </a:r>
            <a:r>
              <a:rPr lang="en-US" sz="4000" dirty="0" err="1" smtClean="0"/>
              <a:t>penangkapan</a:t>
            </a:r>
            <a:r>
              <a:rPr lang="en-US" sz="4000" dirty="0" smtClean="0"/>
              <a:t>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 smtClean="0"/>
              <a:t>Kelengkapan</a:t>
            </a:r>
            <a:r>
              <a:rPr lang="en-US" sz="4000" dirty="0" smtClean="0"/>
              <a:t>  </a:t>
            </a:r>
            <a:r>
              <a:rPr lang="en-US" sz="4000" dirty="0" err="1" smtClean="0"/>
              <a:t>sarana</a:t>
            </a:r>
            <a:r>
              <a:rPr lang="en-US" sz="4000" dirty="0" smtClean="0"/>
              <a:t> handling  juga, </a:t>
            </a:r>
            <a:r>
              <a:rPr lang="en-US" sz="4000" dirty="0" err="1" smtClean="0"/>
              <a:t>kecuali</a:t>
            </a:r>
            <a:r>
              <a:rPr lang="en-US" sz="4000" dirty="0" smtClean="0"/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keranjang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plastik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HDPE </a:t>
            </a:r>
            <a:r>
              <a:rPr lang="en-US" sz="4000" dirty="0" err="1">
                <a:solidFill>
                  <a:srgbClr val="FF0000"/>
                </a:solidFill>
              </a:rPr>
              <a:t>kecil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disiapkan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dalam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jumlah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secukupnya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wadah</a:t>
            </a:r>
            <a:r>
              <a:rPr lang="en-US" sz="4000" dirty="0"/>
              <a:t>  </a:t>
            </a:r>
            <a:r>
              <a:rPr lang="en-US" sz="4000" dirty="0" err="1"/>
              <a:t>sisa-sisa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saat</a:t>
            </a:r>
            <a:r>
              <a:rPr lang="en-US" sz="4000" dirty="0" smtClean="0"/>
              <a:t> </a:t>
            </a:r>
            <a:r>
              <a:rPr lang="en-US" sz="4000" dirty="0"/>
              <a:t>proses </a:t>
            </a:r>
            <a:r>
              <a:rPr lang="en-US" sz="4000" dirty="0" err="1"/>
              <a:t>penyiangan</a:t>
            </a:r>
            <a:r>
              <a:rPr lang="en-US" sz="40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2DF1-6F4F-4CF5-8721-7F055913A08A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0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950725" y="552186"/>
            <a:ext cx="94712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/>
              <a:t>Sarana</a:t>
            </a:r>
            <a:r>
              <a:rPr lang="en-US" sz="3400" dirty="0"/>
              <a:t>  handling  </a:t>
            </a:r>
            <a:r>
              <a:rPr lang="en-US" sz="3400" dirty="0" err="1"/>
              <a:t>tambahan</a:t>
            </a:r>
            <a:r>
              <a:rPr lang="en-US" sz="3400" dirty="0"/>
              <a:t>  </a:t>
            </a:r>
            <a:r>
              <a:rPr lang="en-US" sz="3400" dirty="0" smtClean="0"/>
              <a:t>yang </a:t>
            </a:r>
            <a:r>
              <a:rPr lang="en-US" sz="3400" dirty="0" err="1" smtClean="0"/>
              <a:t>diperlukan</a:t>
            </a:r>
            <a:r>
              <a:rPr lang="en-US" sz="3400" dirty="0" smtClean="0"/>
              <a:t> </a:t>
            </a:r>
            <a:r>
              <a:rPr lang="en-US" sz="3400" dirty="0" err="1"/>
              <a:t>meliputi</a:t>
            </a:r>
            <a:r>
              <a:rPr lang="en-US" sz="3400" dirty="0"/>
              <a:t> </a:t>
            </a:r>
            <a:r>
              <a:rPr lang="en-US" sz="34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en-US" sz="3400" dirty="0" err="1" smtClean="0"/>
              <a:t>Bak</a:t>
            </a:r>
            <a:r>
              <a:rPr lang="en-US" sz="3400" dirty="0" smtClean="0"/>
              <a:t>  </a:t>
            </a:r>
            <a:r>
              <a:rPr lang="en-US" sz="3400" dirty="0"/>
              <a:t>chilling  2  </a:t>
            </a:r>
            <a:r>
              <a:rPr lang="en-US" sz="3400" dirty="0" err="1"/>
              <a:t>buah</a:t>
            </a:r>
            <a:r>
              <a:rPr lang="en-US" sz="3400" dirty="0"/>
              <a:t>,  </a:t>
            </a:r>
            <a:r>
              <a:rPr lang="en-US" sz="3400" dirty="0" err="1" smtClean="0"/>
              <a:t>masing-masing</a:t>
            </a:r>
            <a:r>
              <a:rPr lang="en-US" sz="3400" dirty="0" smtClean="0"/>
              <a:t> </a:t>
            </a:r>
            <a:r>
              <a:rPr lang="en-US" sz="3400" dirty="0" err="1" smtClean="0"/>
              <a:t>berkapasitas</a:t>
            </a:r>
            <a:r>
              <a:rPr lang="en-US" sz="3400" dirty="0" smtClean="0"/>
              <a:t>  2 m</a:t>
            </a:r>
            <a:r>
              <a:rPr lang="en-US" sz="3400" baseline="30000" dirty="0" smtClean="0"/>
              <a:t>3 </a:t>
            </a:r>
            <a:r>
              <a:rPr lang="en-US" sz="3400" dirty="0" smtClean="0"/>
              <a:t>(p  </a:t>
            </a:r>
            <a:r>
              <a:rPr lang="en-US" sz="3400" dirty="0"/>
              <a:t>x  l  x  t  =  2  x  1  x  1</a:t>
            </a:r>
            <a:r>
              <a:rPr lang="en-US" sz="3400" dirty="0" smtClean="0"/>
              <a:t>), </a:t>
            </a:r>
            <a:r>
              <a:rPr lang="en-US" sz="3400" dirty="0" err="1" smtClean="0"/>
              <a:t>bertutup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berisolasi</a:t>
            </a:r>
            <a:r>
              <a:rPr lang="en-US" sz="3400" dirty="0"/>
              <a:t>. </a:t>
            </a:r>
            <a:endParaRPr lang="en-US" sz="3400" dirty="0" smtClean="0"/>
          </a:p>
          <a:p>
            <a:pPr marL="457200" indent="-457200">
              <a:buFontTx/>
              <a:buChar char="-"/>
            </a:pPr>
            <a:r>
              <a:rPr lang="en-US" sz="3400" dirty="0" err="1" smtClean="0"/>
              <a:t>Satu</a:t>
            </a:r>
            <a:r>
              <a:rPr lang="en-US" sz="3400" dirty="0" smtClean="0"/>
              <a:t> </a:t>
            </a:r>
            <a:r>
              <a:rPr lang="en-US" sz="3400" dirty="0" err="1" smtClean="0"/>
              <a:t>bak</a:t>
            </a:r>
            <a:r>
              <a:rPr lang="en-US" sz="3400" dirty="0" smtClean="0"/>
              <a:t> </a:t>
            </a:r>
            <a:r>
              <a:rPr lang="en-US" sz="3400" dirty="0" err="1" smtClean="0"/>
              <a:t>digunakan</a:t>
            </a:r>
            <a:r>
              <a:rPr lang="en-US" sz="3400" dirty="0"/>
              <a:t>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/>
              <a:t>menampung</a:t>
            </a:r>
            <a:r>
              <a:rPr lang="en-US" sz="3400" dirty="0"/>
              <a:t>  </a:t>
            </a:r>
            <a:r>
              <a:rPr lang="en-US" sz="3400" dirty="0" err="1"/>
              <a:t>ikan</a:t>
            </a:r>
            <a:r>
              <a:rPr lang="en-US" sz="3400" dirty="0"/>
              <a:t>  </a:t>
            </a:r>
            <a:r>
              <a:rPr lang="en-US" sz="3400" dirty="0" err="1"/>
              <a:t>setelah</a:t>
            </a:r>
            <a:r>
              <a:rPr lang="en-US" sz="3400" dirty="0"/>
              <a:t>  </a:t>
            </a:r>
            <a:r>
              <a:rPr lang="en-US" sz="3400" dirty="0" err="1"/>
              <a:t>dilepas</a:t>
            </a:r>
            <a:r>
              <a:rPr lang="en-US" sz="3400" dirty="0"/>
              <a:t>  </a:t>
            </a:r>
            <a:r>
              <a:rPr lang="en-US" sz="3400" dirty="0" err="1" smtClean="0"/>
              <a:t>dari</a:t>
            </a:r>
            <a:r>
              <a:rPr lang="en-US" sz="3400" dirty="0" smtClean="0"/>
              <a:t> </a:t>
            </a:r>
            <a:r>
              <a:rPr lang="en-US" sz="3400" dirty="0" err="1" smtClean="0"/>
              <a:t>pancing</a:t>
            </a:r>
            <a:r>
              <a:rPr lang="en-US" sz="3400" dirty="0"/>
              <a:t>,  </a:t>
            </a:r>
            <a:r>
              <a:rPr lang="en-US" sz="3400" dirty="0" err="1"/>
              <a:t>sambil</a:t>
            </a:r>
            <a:r>
              <a:rPr lang="en-US" sz="3400" dirty="0"/>
              <a:t>  </a:t>
            </a:r>
            <a:r>
              <a:rPr lang="en-US" sz="3400" dirty="0" err="1" smtClean="0"/>
              <a:t>menunggu</a:t>
            </a:r>
            <a:r>
              <a:rPr lang="en-US" sz="3400" dirty="0" smtClean="0"/>
              <a:t> </a:t>
            </a:r>
            <a:r>
              <a:rPr lang="en-US" sz="3400" dirty="0" err="1" smtClean="0"/>
              <a:t>penyiangannya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 </a:t>
            </a:r>
            <a:r>
              <a:rPr lang="en-US" sz="3400" dirty="0" err="1"/>
              <a:t>satu</a:t>
            </a:r>
            <a:r>
              <a:rPr lang="en-US" sz="3400" dirty="0"/>
              <a:t>  </a:t>
            </a:r>
            <a:r>
              <a:rPr lang="en-US" sz="3400" dirty="0" err="1"/>
              <a:t>bak</a:t>
            </a:r>
            <a:r>
              <a:rPr lang="en-US" sz="3400" dirty="0"/>
              <a:t>  </a:t>
            </a:r>
            <a:r>
              <a:rPr lang="en-US" sz="3400" dirty="0" err="1"/>
              <a:t>khusus</a:t>
            </a:r>
            <a:r>
              <a:rPr lang="en-US" sz="3400" dirty="0"/>
              <a:t>  </a:t>
            </a:r>
            <a:r>
              <a:rPr lang="en-US" sz="3400" dirty="0" err="1"/>
              <a:t>untuk</a:t>
            </a:r>
            <a:r>
              <a:rPr lang="en-US" sz="3400" dirty="0"/>
              <a:t>  </a:t>
            </a:r>
            <a:r>
              <a:rPr lang="en-US" sz="3400" dirty="0" smtClean="0"/>
              <a:t>proses </a:t>
            </a:r>
            <a:r>
              <a:rPr lang="en-US" sz="3400" dirty="0" err="1" smtClean="0"/>
              <a:t>pendinginan</a:t>
            </a:r>
            <a:r>
              <a:rPr lang="en-US" sz="3400" dirty="0" smtClean="0"/>
              <a:t>  </a:t>
            </a:r>
            <a:r>
              <a:rPr lang="en-US" sz="3400" dirty="0"/>
              <a:t>(chilling).  </a:t>
            </a:r>
            <a:endParaRPr lang="en-US" sz="3400" dirty="0" smtClean="0"/>
          </a:p>
          <a:p>
            <a:pPr marL="457200" indent="-457200">
              <a:buFontTx/>
              <a:buChar char="-"/>
            </a:pPr>
            <a:r>
              <a:rPr lang="en-US" sz="3400" dirty="0" err="1" smtClean="0"/>
              <a:t>Dalam</a:t>
            </a:r>
            <a:r>
              <a:rPr lang="en-US" sz="3400" dirty="0" smtClean="0"/>
              <a:t>  </a:t>
            </a:r>
            <a:r>
              <a:rPr lang="en-US" sz="3400" dirty="0" err="1" smtClean="0"/>
              <a:t>penyiapannya</a:t>
            </a:r>
            <a:r>
              <a:rPr lang="en-US" sz="3400" dirty="0" smtClean="0"/>
              <a:t> </a:t>
            </a:r>
            <a:r>
              <a:rPr lang="en-US" sz="3400" dirty="0" err="1" smtClean="0"/>
              <a:t>setiap</a:t>
            </a:r>
            <a:r>
              <a:rPr lang="en-US" sz="3400" dirty="0" smtClean="0"/>
              <a:t> </a:t>
            </a:r>
            <a:r>
              <a:rPr lang="en-US" sz="3400" dirty="0" err="1"/>
              <a:t>bak</a:t>
            </a:r>
            <a:r>
              <a:rPr lang="en-US" sz="3400" dirty="0"/>
              <a:t> </a:t>
            </a:r>
            <a:r>
              <a:rPr lang="en-US" sz="3400" dirty="0" err="1"/>
              <a:t>diisi</a:t>
            </a:r>
            <a:r>
              <a:rPr lang="en-US" sz="3400" dirty="0"/>
              <a:t> ¼ </a:t>
            </a:r>
            <a:r>
              <a:rPr lang="en-US" sz="3400" dirty="0" err="1"/>
              <a:t>bagian</a:t>
            </a:r>
            <a:r>
              <a:rPr lang="en-US" sz="3400" dirty="0"/>
              <a:t> air </a:t>
            </a:r>
            <a:r>
              <a:rPr lang="en-US" sz="3400" dirty="0" err="1"/>
              <a:t>laut</a:t>
            </a:r>
            <a:r>
              <a:rPr lang="en-US" sz="3400" dirty="0"/>
              <a:t> </a:t>
            </a:r>
            <a:r>
              <a:rPr lang="en-US" sz="3400" dirty="0" err="1"/>
              <a:t>bersih</a:t>
            </a:r>
            <a:r>
              <a:rPr lang="en-US" sz="3400" dirty="0"/>
              <a:t>, </a:t>
            </a:r>
            <a:r>
              <a:rPr lang="en-US" sz="3400" dirty="0" smtClean="0"/>
              <a:t>2/4 </a:t>
            </a:r>
            <a:r>
              <a:rPr lang="en-US" sz="3400" dirty="0" err="1" smtClean="0"/>
              <a:t>bagian</a:t>
            </a:r>
            <a:r>
              <a:rPr lang="en-US" sz="3400" dirty="0" smtClean="0"/>
              <a:t> </a:t>
            </a:r>
            <a:r>
              <a:rPr lang="en-US" sz="3400" dirty="0" err="1"/>
              <a:t>es</a:t>
            </a:r>
            <a:r>
              <a:rPr lang="en-US" sz="3400" dirty="0"/>
              <a:t> </a:t>
            </a:r>
            <a:r>
              <a:rPr lang="en-US" sz="3400" dirty="0" err="1"/>
              <a:t>curai</a:t>
            </a:r>
            <a:r>
              <a:rPr lang="en-US" sz="3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DC50-6557-4EDC-8AD6-AF56B76C1C17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9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302122" y="741594"/>
            <a:ext cx="9605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Sarung</a:t>
            </a:r>
            <a:r>
              <a:rPr lang="en-US" sz="4000" dirty="0" smtClean="0"/>
              <a:t>  </a:t>
            </a:r>
            <a:r>
              <a:rPr lang="en-US" sz="4000" dirty="0" err="1" smtClean="0"/>
              <a:t>tangan</a:t>
            </a:r>
            <a:r>
              <a:rPr lang="en-US" sz="4000" dirty="0" smtClean="0"/>
              <a:t> (</a:t>
            </a:r>
            <a:r>
              <a:rPr lang="en-US" sz="4000" dirty="0" err="1" smtClean="0"/>
              <a:t>bahan</a:t>
            </a:r>
            <a:r>
              <a:rPr lang="en-US" sz="4000" dirty="0" smtClean="0"/>
              <a:t>  </a:t>
            </a:r>
            <a:r>
              <a:rPr lang="en-US" sz="4000" dirty="0" err="1"/>
              <a:t>katun</a:t>
            </a:r>
            <a:r>
              <a:rPr lang="en-US" sz="4000" dirty="0"/>
              <a:t>  </a:t>
            </a:r>
            <a:r>
              <a:rPr lang="en-US" sz="4000" dirty="0" smtClean="0"/>
              <a:t>yang </a:t>
            </a:r>
            <a:r>
              <a:rPr lang="en-US" sz="4000" dirty="0" err="1" smtClean="0"/>
              <a:t>kuat</a:t>
            </a:r>
            <a:r>
              <a:rPr lang="en-US" sz="4000" dirty="0" smtClean="0"/>
              <a:t>)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cocok</a:t>
            </a:r>
            <a:r>
              <a:rPr lang="en-US" sz="4000" dirty="0"/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dipakai</a:t>
            </a:r>
            <a:r>
              <a:rPr lang="en-US" sz="4000" dirty="0"/>
              <a:t>  </a:t>
            </a:r>
            <a:r>
              <a:rPr lang="en-US" sz="4000" dirty="0" err="1" smtClean="0"/>
              <a:t>melakukan</a:t>
            </a:r>
            <a:r>
              <a:rPr lang="en-US" sz="4000" dirty="0"/>
              <a:t> </a:t>
            </a:r>
            <a:r>
              <a:rPr lang="en-US" sz="4000" dirty="0" err="1"/>
              <a:t>pekerjaan</a:t>
            </a:r>
            <a:r>
              <a:rPr lang="en-US" sz="4000" dirty="0"/>
              <a:t>  handling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ukuran</a:t>
            </a:r>
            <a:r>
              <a:rPr lang="en-US" sz="4000" dirty="0"/>
              <a:t>  </a:t>
            </a:r>
            <a:r>
              <a:rPr lang="en-US" sz="4000" dirty="0" err="1" smtClean="0"/>
              <a:t>besar</a:t>
            </a:r>
            <a:r>
              <a:rPr lang="en-US" sz="400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US" sz="4000" dirty="0"/>
              <a:t>Kasur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matras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busa</a:t>
            </a:r>
            <a:r>
              <a:rPr lang="en-US" sz="4000" dirty="0"/>
              <a:t> (</a:t>
            </a:r>
            <a:r>
              <a:rPr lang="en-US" sz="4000" dirty="0" err="1" smtClean="0"/>
              <a:t>spon</a:t>
            </a:r>
            <a:r>
              <a:rPr lang="en-US" sz="4000" dirty="0" smtClean="0"/>
              <a:t>) yang  </a:t>
            </a:r>
            <a:r>
              <a:rPr lang="en-US" sz="4000" dirty="0" err="1"/>
              <a:t>dibungkus</a:t>
            </a:r>
            <a:r>
              <a:rPr lang="en-US" sz="4000" dirty="0"/>
              <a:t>  </a:t>
            </a:r>
            <a:r>
              <a:rPr lang="en-US" sz="4000" dirty="0" err="1"/>
              <a:t>dengan</a:t>
            </a:r>
            <a:r>
              <a:rPr lang="en-US" sz="4000" dirty="0"/>
              <a:t>  </a:t>
            </a:r>
            <a:r>
              <a:rPr lang="en-US" sz="4000" dirty="0" err="1"/>
              <a:t>bahan</a:t>
            </a:r>
            <a:r>
              <a:rPr lang="en-US" sz="4000" dirty="0"/>
              <a:t>  yang  </a:t>
            </a:r>
            <a:r>
              <a:rPr lang="en-US" sz="4000" dirty="0" err="1" smtClean="0"/>
              <a:t>halus</a:t>
            </a:r>
            <a:r>
              <a:rPr lang="en-US" sz="4000" dirty="0" smtClean="0"/>
              <a:t> </a:t>
            </a:r>
            <a:r>
              <a:rPr lang="en-US" sz="4000" dirty="0" err="1" smtClean="0"/>
              <a:t>permukaannya</a:t>
            </a:r>
            <a:r>
              <a:rPr lang="en-US" sz="4000" dirty="0" smtClean="0"/>
              <a:t>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kedap</a:t>
            </a:r>
            <a:r>
              <a:rPr lang="en-US" sz="4000" dirty="0"/>
              <a:t>  air  </a:t>
            </a:r>
            <a:r>
              <a:rPr lang="en-US" sz="4000" dirty="0" err="1"/>
              <a:t>serta</a:t>
            </a:r>
            <a:r>
              <a:rPr lang="en-US" sz="4000" dirty="0"/>
              <a:t>  </a:t>
            </a:r>
            <a:r>
              <a:rPr lang="en-US" sz="4000" dirty="0" err="1" smtClean="0"/>
              <a:t>mudah</a:t>
            </a:r>
            <a:r>
              <a:rPr lang="en-US" sz="4000" dirty="0" smtClean="0"/>
              <a:t> </a:t>
            </a:r>
            <a:r>
              <a:rPr lang="en-US" sz="4000" dirty="0" err="1" smtClean="0"/>
              <a:t>dibersihkan</a:t>
            </a:r>
            <a:r>
              <a:rPr lang="en-US" sz="4000" dirty="0"/>
              <a:t>,  </a:t>
            </a:r>
            <a:r>
              <a:rPr lang="en-US" sz="4000" dirty="0" err="1"/>
              <a:t>sebagai</a:t>
            </a:r>
            <a:r>
              <a:rPr lang="en-US" sz="4000" dirty="0"/>
              <a:t>  </a:t>
            </a:r>
            <a:r>
              <a:rPr lang="en-US" sz="4000" dirty="0" err="1"/>
              <a:t>tempat</a:t>
            </a:r>
            <a:r>
              <a:rPr lang="en-US" sz="4000" dirty="0"/>
              <a:t> 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meletakkan</a:t>
            </a:r>
            <a:r>
              <a:rPr lang="en-US" sz="4000" dirty="0" smtClean="0"/>
              <a:t>.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28B9-C465-4192-BE0B-E74318E8B1DD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4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776074" y="516007"/>
            <a:ext cx="105021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Prinsip</a:t>
            </a:r>
            <a:r>
              <a:rPr lang="en-US" sz="4000" b="1" dirty="0"/>
              <a:t> </a:t>
            </a:r>
            <a:r>
              <a:rPr lang="en-US" sz="4000" b="1" dirty="0" err="1"/>
              <a:t>Penanganan</a:t>
            </a:r>
            <a:r>
              <a:rPr lang="en-US" sz="4000" b="1" dirty="0"/>
              <a:t> </a:t>
            </a:r>
            <a:r>
              <a:rPr lang="en-US" sz="4000" b="1" dirty="0" err="1" smtClean="0"/>
              <a:t>Ikan</a:t>
            </a:r>
            <a:endParaRPr lang="en-US" sz="4000" b="1" dirty="0"/>
          </a:p>
          <a:p>
            <a:r>
              <a:rPr lang="en-US" sz="3800" dirty="0" err="1"/>
              <a:t>Prinsip</a:t>
            </a:r>
            <a:r>
              <a:rPr lang="en-US" sz="3800" dirty="0"/>
              <a:t>  </a:t>
            </a:r>
            <a:r>
              <a:rPr lang="en-US" sz="3800" dirty="0" err="1"/>
              <a:t>penanganan</a:t>
            </a:r>
            <a:r>
              <a:rPr lang="en-US" sz="3800" dirty="0"/>
              <a:t>  </a:t>
            </a:r>
            <a:r>
              <a:rPr lang="en-US" sz="3800" dirty="0" err="1"/>
              <a:t>ikan</a:t>
            </a:r>
            <a:r>
              <a:rPr lang="en-US" sz="3800" dirty="0"/>
              <a:t>  di  </a:t>
            </a:r>
            <a:r>
              <a:rPr lang="en-US" sz="3800" dirty="0" err="1"/>
              <a:t>atas</a:t>
            </a:r>
            <a:r>
              <a:rPr lang="en-US" sz="3800" dirty="0"/>
              <a:t>  </a:t>
            </a:r>
            <a:r>
              <a:rPr lang="en-US" sz="3800" dirty="0" err="1" smtClean="0"/>
              <a:t>kapal</a:t>
            </a:r>
            <a:r>
              <a:rPr lang="en-US" sz="3800" dirty="0" smtClean="0"/>
              <a:t> </a:t>
            </a:r>
            <a:r>
              <a:rPr lang="en-US" sz="3800" dirty="0" err="1" smtClean="0"/>
              <a:t>untuk</a:t>
            </a:r>
            <a:r>
              <a:rPr lang="en-US" sz="3800" dirty="0" smtClean="0"/>
              <a:t> </a:t>
            </a:r>
            <a:r>
              <a:rPr lang="en-US" sz="3800" dirty="0" err="1"/>
              <a:t>ikan</a:t>
            </a:r>
            <a:r>
              <a:rPr lang="en-US" sz="3800" dirty="0"/>
              <a:t> </a:t>
            </a:r>
            <a:r>
              <a:rPr lang="en-US" sz="3800" dirty="0" err="1"/>
              <a:t>ukuran</a:t>
            </a:r>
            <a:r>
              <a:rPr lang="en-US" sz="3800" dirty="0"/>
              <a:t> </a:t>
            </a:r>
            <a:r>
              <a:rPr lang="en-US" sz="3800" dirty="0" err="1"/>
              <a:t>besar</a:t>
            </a:r>
            <a:r>
              <a:rPr lang="en-US" sz="3800" dirty="0"/>
              <a:t> </a:t>
            </a:r>
            <a:r>
              <a:rPr lang="en-US" sz="3800" dirty="0" smtClean="0"/>
              <a:t>(10 kg/</a:t>
            </a:r>
            <a:r>
              <a:rPr lang="en-US" sz="3800" dirty="0" err="1" smtClean="0"/>
              <a:t>ekor</a:t>
            </a:r>
            <a:r>
              <a:rPr lang="en-US" sz="3800" dirty="0"/>
              <a:t>) </a:t>
            </a:r>
            <a:r>
              <a:rPr lang="en-US" sz="3800" dirty="0" err="1" smtClean="0"/>
              <a:t>sama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 </a:t>
            </a:r>
            <a:r>
              <a:rPr lang="en-US" sz="3800" dirty="0" err="1"/>
              <a:t>ikan</a:t>
            </a:r>
            <a:r>
              <a:rPr lang="en-US" sz="3800" dirty="0"/>
              <a:t>  </a:t>
            </a:r>
            <a:r>
              <a:rPr lang="en-US" sz="3800" dirty="0" err="1"/>
              <a:t>ukuran</a:t>
            </a:r>
            <a:r>
              <a:rPr lang="en-US" sz="3800" dirty="0"/>
              <a:t>  </a:t>
            </a:r>
            <a:r>
              <a:rPr lang="en-US" sz="3800" dirty="0" err="1" smtClean="0"/>
              <a:t>kecil</a:t>
            </a:r>
            <a:r>
              <a:rPr lang="en-US" sz="38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800" dirty="0" err="1"/>
              <a:t>Ikan-ikan</a:t>
            </a:r>
            <a:r>
              <a:rPr lang="en-US" sz="3800" dirty="0"/>
              <a:t>  </a:t>
            </a:r>
            <a:r>
              <a:rPr lang="en-US" sz="3800" dirty="0" err="1"/>
              <a:t>ukuran</a:t>
            </a:r>
            <a:r>
              <a:rPr lang="en-US" sz="3800" dirty="0"/>
              <a:t>  </a:t>
            </a:r>
            <a:r>
              <a:rPr lang="en-US" sz="3800" dirty="0" err="1"/>
              <a:t>besar</a:t>
            </a:r>
            <a:r>
              <a:rPr lang="en-US" sz="3800" dirty="0"/>
              <a:t>  </a:t>
            </a:r>
            <a:r>
              <a:rPr lang="en-US" sz="3800" dirty="0" err="1" smtClean="0"/>
              <a:t>umumnya</a:t>
            </a:r>
            <a:r>
              <a:rPr lang="en-US" sz="3800" dirty="0" smtClean="0"/>
              <a:t> </a:t>
            </a:r>
            <a:r>
              <a:rPr lang="en-US" sz="3800" dirty="0" err="1" smtClean="0"/>
              <a:t>ditangkap</a:t>
            </a:r>
            <a:r>
              <a:rPr lang="en-US" sz="3800" dirty="0" smtClean="0"/>
              <a:t> </a:t>
            </a:r>
            <a:r>
              <a:rPr lang="en-US" sz="3800" dirty="0" err="1"/>
              <a:t>dengan</a:t>
            </a:r>
            <a:r>
              <a:rPr lang="en-US" sz="3800" dirty="0"/>
              <a:t> </a:t>
            </a:r>
            <a:r>
              <a:rPr lang="en-US" sz="3800" dirty="0" err="1"/>
              <a:t>alat</a:t>
            </a:r>
            <a:r>
              <a:rPr lang="en-US" sz="3800" dirty="0"/>
              <a:t> </a:t>
            </a:r>
            <a:r>
              <a:rPr lang="en-US" sz="3800" dirty="0" err="1"/>
              <a:t>pancing</a:t>
            </a:r>
            <a:r>
              <a:rPr lang="en-US" sz="3800" dirty="0"/>
              <a:t> </a:t>
            </a:r>
            <a:r>
              <a:rPr lang="en-US" sz="3800" dirty="0" err="1"/>
              <a:t>dan</a:t>
            </a:r>
            <a:r>
              <a:rPr lang="en-US" sz="3800" dirty="0"/>
              <a:t> </a:t>
            </a:r>
            <a:r>
              <a:rPr lang="en-US" sz="3800" dirty="0" err="1" smtClean="0"/>
              <a:t>biasanya</a:t>
            </a:r>
            <a:r>
              <a:rPr lang="en-US" sz="3800" dirty="0" smtClean="0"/>
              <a:t> </a:t>
            </a:r>
            <a:r>
              <a:rPr lang="en-US" sz="3800" dirty="0" err="1" smtClean="0"/>
              <a:t>masih</a:t>
            </a:r>
            <a:r>
              <a:rPr lang="en-US" sz="3800" dirty="0" smtClean="0"/>
              <a:t>  </a:t>
            </a:r>
            <a:r>
              <a:rPr lang="en-US" sz="3800" dirty="0" err="1"/>
              <a:t>dalam</a:t>
            </a:r>
            <a:r>
              <a:rPr lang="en-US" sz="3800" dirty="0"/>
              <a:t>  </a:t>
            </a:r>
            <a:r>
              <a:rPr lang="en-US" sz="3800" dirty="0" err="1"/>
              <a:t>keadaan</a:t>
            </a:r>
            <a:r>
              <a:rPr lang="en-US" sz="3800" dirty="0"/>
              <a:t>  </a:t>
            </a:r>
            <a:r>
              <a:rPr lang="en-US" sz="3800" dirty="0" err="1" smtClean="0"/>
              <a:t>hidup</a:t>
            </a:r>
            <a:r>
              <a:rPr lang="en-US" sz="3800" dirty="0" smtClean="0"/>
              <a:t>,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ikan</a:t>
            </a:r>
            <a:r>
              <a:rPr lang="en-US" sz="3800" dirty="0" smtClean="0"/>
              <a:t> </a:t>
            </a:r>
            <a:r>
              <a:rPr lang="en-US" sz="3800" dirty="0" err="1"/>
              <a:t>harus</a:t>
            </a:r>
            <a:r>
              <a:rPr lang="en-US" sz="3800" dirty="0"/>
              <a:t> </a:t>
            </a:r>
            <a:r>
              <a:rPr lang="en-US" sz="3800" dirty="0" err="1"/>
              <a:t>segera</a:t>
            </a:r>
            <a:r>
              <a:rPr lang="en-US" sz="3800" dirty="0"/>
              <a:t> </a:t>
            </a:r>
            <a:r>
              <a:rPr lang="en-US" sz="3800" dirty="0" err="1" smtClean="0"/>
              <a:t>dibunuh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 </a:t>
            </a:r>
            <a:r>
              <a:rPr lang="en-US" sz="3800" dirty="0" err="1"/>
              <a:t>memukul</a:t>
            </a:r>
            <a:r>
              <a:rPr lang="en-US" sz="3800" dirty="0"/>
              <a:t>  </a:t>
            </a:r>
            <a:r>
              <a:rPr lang="en-US" sz="3800" dirty="0" err="1" smtClean="0"/>
              <a:t>kepalanya</a:t>
            </a:r>
            <a:r>
              <a:rPr lang="en-US" sz="3800" dirty="0" smtClean="0"/>
              <a:t> </a:t>
            </a:r>
            <a:r>
              <a:rPr lang="en-US" sz="3800" dirty="0" err="1" smtClean="0"/>
              <a:t>memakai</a:t>
            </a:r>
            <a:r>
              <a:rPr lang="en-US" sz="3800" dirty="0" smtClean="0"/>
              <a:t> </a:t>
            </a:r>
            <a:r>
              <a:rPr lang="en-US" sz="3800" dirty="0" err="1" smtClean="0"/>
              <a:t>pentungan</a:t>
            </a:r>
            <a:r>
              <a:rPr lang="en-US" sz="3800" dirty="0" smtClean="0"/>
              <a:t> </a:t>
            </a:r>
            <a:r>
              <a:rPr lang="en-US" sz="3800" dirty="0" err="1" smtClean="0"/>
              <a:t>kayu</a:t>
            </a:r>
            <a:r>
              <a:rPr lang="en-US" sz="3800" dirty="0" smtClean="0"/>
              <a:t> </a:t>
            </a:r>
            <a:r>
              <a:rPr lang="en-US" sz="3800" dirty="0" err="1" smtClean="0"/>
              <a:t>atau</a:t>
            </a:r>
            <a:r>
              <a:rPr lang="en-US" sz="3800" dirty="0" smtClean="0"/>
              <a:t> </a:t>
            </a:r>
            <a:r>
              <a:rPr lang="en-US" sz="3800" dirty="0" err="1" smtClean="0"/>
              <a:t>dengan</a:t>
            </a:r>
            <a:r>
              <a:rPr lang="en-US" sz="3800" dirty="0" smtClean="0"/>
              <a:t>  </a:t>
            </a:r>
            <a:r>
              <a:rPr lang="en-US" sz="3800" dirty="0" err="1"/>
              <a:t>cara</a:t>
            </a:r>
            <a:r>
              <a:rPr lang="en-US" sz="3800" dirty="0"/>
              <a:t>  lain  yang  </a:t>
            </a:r>
            <a:r>
              <a:rPr lang="en-US" sz="3800" dirty="0" err="1"/>
              <a:t>tidak</a:t>
            </a:r>
            <a:r>
              <a:rPr lang="en-US" sz="3800" dirty="0"/>
              <a:t>  </a:t>
            </a:r>
            <a:r>
              <a:rPr lang="en-US" sz="3800" dirty="0" err="1"/>
              <a:t>merusak</a:t>
            </a:r>
            <a:r>
              <a:rPr lang="en-US" sz="3800" dirty="0"/>
              <a:t>  </a:t>
            </a:r>
            <a:r>
              <a:rPr lang="en-US" sz="3800" dirty="0" err="1" smtClean="0"/>
              <a:t>fisik</a:t>
            </a:r>
            <a:r>
              <a:rPr lang="en-US" sz="3800" dirty="0" smtClean="0"/>
              <a:t> </a:t>
            </a:r>
            <a:r>
              <a:rPr lang="en-US" sz="3800" dirty="0" err="1" smtClean="0"/>
              <a:t>ikan</a:t>
            </a:r>
            <a:r>
              <a:rPr lang="en-US" sz="38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CA6-4C12-4499-A825-08E27D1F109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45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102659" y="659908"/>
            <a:ext cx="9568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4000" dirty="0" err="1" smtClean="0"/>
              <a:t>Segera</a:t>
            </a:r>
            <a:r>
              <a:rPr lang="en-US" sz="4000" dirty="0"/>
              <a:t> </a:t>
            </a:r>
            <a:r>
              <a:rPr lang="en-US" sz="4000" dirty="0" err="1" smtClean="0"/>
              <a:t>mendinginkannya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mencelupkan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di  </a:t>
            </a:r>
            <a:r>
              <a:rPr lang="en-US" sz="4000" dirty="0" err="1"/>
              <a:t>bak</a:t>
            </a:r>
            <a:r>
              <a:rPr lang="en-US" sz="4000" dirty="0"/>
              <a:t>  </a:t>
            </a:r>
            <a:r>
              <a:rPr lang="en-US" sz="4000" i="1" dirty="0" smtClean="0"/>
              <a:t>chilling</a:t>
            </a:r>
            <a:r>
              <a:rPr lang="en-US" sz="4000" dirty="0" smtClean="0"/>
              <a:t>. </a:t>
            </a:r>
            <a:r>
              <a:rPr lang="en-US" sz="4000" dirty="0" err="1" smtClean="0"/>
              <a:t>Suhu</a:t>
            </a:r>
            <a:r>
              <a:rPr lang="en-US" sz="4000" dirty="0" smtClean="0"/>
              <a:t> </a:t>
            </a:r>
            <a:r>
              <a:rPr lang="en-US" sz="4000" dirty="0"/>
              <a:t>air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selalu</a:t>
            </a:r>
            <a:r>
              <a:rPr lang="en-US" sz="4000" dirty="0"/>
              <a:t> </a:t>
            </a:r>
            <a:r>
              <a:rPr lang="en-US" sz="4000" dirty="0" err="1" smtClean="0"/>
              <a:t>terjaga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/>
              <a:t>suhu</a:t>
            </a:r>
            <a:r>
              <a:rPr lang="en-US" sz="4000" dirty="0"/>
              <a:t> 0°C </a:t>
            </a:r>
            <a:r>
              <a:rPr lang="en-US" sz="4000" dirty="0" err="1"/>
              <a:t>selama</a:t>
            </a:r>
            <a:r>
              <a:rPr lang="en-US" sz="4000" dirty="0"/>
              <a:t> </a:t>
            </a:r>
            <a:r>
              <a:rPr lang="en-US" sz="4000" dirty="0" err="1"/>
              <a:t>masih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. </a:t>
            </a:r>
            <a:endParaRPr lang="en-US" sz="4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4000" dirty="0" err="1"/>
              <a:t>Melakukan</a:t>
            </a:r>
            <a:r>
              <a:rPr lang="en-US" sz="4000" dirty="0"/>
              <a:t>  </a:t>
            </a:r>
            <a:r>
              <a:rPr lang="en-US" sz="4000" dirty="0" err="1"/>
              <a:t>penyiangan</a:t>
            </a:r>
            <a:r>
              <a:rPr lang="en-US" sz="4000" dirty="0"/>
              <a:t>  (</a:t>
            </a:r>
            <a:r>
              <a:rPr lang="en-US" sz="4000" dirty="0" err="1" smtClean="0"/>
              <a:t>buang</a:t>
            </a:r>
            <a:r>
              <a:rPr lang="en-US" sz="4000" dirty="0" smtClean="0"/>
              <a:t> </a:t>
            </a:r>
            <a:r>
              <a:rPr lang="en-US" sz="4000" dirty="0" err="1" smtClean="0"/>
              <a:t>insang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/>
              <a:t>isi</a:t>
            </a:r>
            <a:r>
              <a:rPr lang="en-US" sz="4000" dirty="0"/>
              <a:t> </a:t>
            </a:r>
            <a:r>
              <a:rPr lang="en-US" sz="4000" dirty="0" err="1"/>
              <a:t>perut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ikan-ikan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smtClean="0"/>
              <a:t>juga </a:t>
            </a:r>
            <a:r>
              <a:rPr lang="en-US" sz="4000" dirty="0" err="1" smtClean="0"/>
              <a:t>mengiris</a:t>
            </a:r>
            <a:r>
              <a:rPr lang="en-US" sz="4000" dirty="0" smtClean="0"/>
              <a:t> </a:t>
            </a:r>
            <a:r>
              <a:rPr lang="en-US" sz="4000" dirty="0" err="1"/>
              <a:t>sebagian</a:t>
            </a:r>
            <a:r>
              <a:rPr lang="en-US" sz="4000" dirty="0"/>
              <a:t> </a:t>
            </a:r>
            <a:r>
              <a:rPr lang="en-US" sz="4000" dirty="0" smtClean="0"/>
              <a:t>operculum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membuang</a:t>
            </a:r>
            <a:r>
              <a:rPr lang="en-US" sz="4000" dirty="0" smtClean="0"/>
              <a:t> </a:t>
            </a:r>
            <a:r>
              <a:rPr lang="en-US" sz="4000" dirty="0" err="1"/>
              <a:t>sirip</a:t>
            </a:r>
            <a:r>
              <a:rPr lang="en-US" sz="4000" dirty="0" smtClean="0"/>
              <a:t>)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/>
              <a:t>membuang</a:t>
            </a:r>
            <a:r>
              <a:rPr lang="en-US" sz="4000" dirty="0"/>
              <a:t> </a:t>
            </a:r>
            <a:r>
              <a:rPr lang="en-US" sz="4000" dirty="0" err="1" smtClean="0"/>
              <a:t>darahnya</a:t>
            </a:r>
            <a:r>
              <a:rPr lang="en-US" sz="4000" dirty="0" smtClean="0"/>
              <a:t> (bleeding).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4D22-28F7-46A1-9B1A-5ED82690F1D1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2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095933" y="741594"/>
            <a:ext cx="100180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err="1" smtClean="0"/>
              <a:t>Sebelum</a:t>
            </a:r>
            <a:r>
              <a:rPr lang="en-US" sz="4000" dirty="0" smtClean="0"/>
              <a:t>  </a:t>
            </a:r>
            <a:r>
              <a:rPr lang="en-US" sz="4000" dirty="0" err="1"/>
              <a:t>disimpan</a:t>
            </a:r>
            <a:r>
              <a:rPr lang="en-US" sz="4000" dirty="0"/>
              <a:t>  di  </a:t>
            </a:r>
            <a:r>
              <a:rPr lang="en-US" sz="4000" dirty="0" err="1"/>
              <a:t>dalam</a:t>
            </a:r>
            <a:r>
              <a:rPr lang="en-US" sz="4000" dirty="0"/>
              <a:t>  </a:t>
            </a:r>
            <a:r>
              <a:rPr lang="en-US" sz="4000" dirty="0" err="1"/>
              <a:t>palka</a:t>
            </a:r>
            <a:r>
              <a:rPr lang="en-US" sz="4000" dirty="0"/>
              <a:t>,  </a:t>
            </a:r>
            <a:r>
              <a:rPr lang="en-US" sz="4000" dirty="0" err="1"/>
              <a:t>ikan</a:t>
            </a:r>
            <a:r>
              <a:rPr lang="en-US" sz="4000" dirty="0"/>
              <a:t> yang  </a:t>
            </a:r>
            <a:r>
              <a:rPr lang="en-US" sz="4000" dirty="0" err="1"/>
              <a:t>telah</a:t>
            </a:r>
            <a:r>
              <a:rPr lang="en-US" sz="4000" dirty="0"/>
              <a:t>  </a:t>
            </a:r>
            <a:r>
              <a:rPr lang="en-US" sz="4000" dirty="0" err="1"/>
              <a:t>disiangi</a:t>
            </a:r>
            <a:r>
              <a:rPr lang="en-US" sz="4000" dirty="0"/>
              <a:t>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bersih</a:t>
            </a:r>
            <a:r>
              <a:rPr lang="en-US" sz="4000" dirty="0"/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didinginkan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i="1" dirty="0">
                <a:solidFill>
                  <a:srgbClr val="FF0000"/>
                </a:solidFill>
              </a:rPr>
              <a:t>chilling</a:t>
            </a:r>
            <a:r>
              <a:rPr lang="en-US" sz="4000" dirty="0">
                <a:solidFill>
                  <a:srgbClr val="FF0000"/>
                </a:solidFill>
              </a:rPr>
              <a:t>)  </a:t>
            </a:r>
            <a:r>
              <a:rPr lang="en-US" sz="4000" dirty="0" err="1">
                <a:solidFill>
                  <a:srgbClr val="FF0000"/>
                </a:solidFill>
              </a:rPr>
              <a:t>dalam</a:t>
            </a:r>
            <a:r>
              <a:rPr lang="en-US" sz="4000" dirty="0">
                <a:solidFill>
                  <a:srgbClr val="FF0000"/>
                </a:solidFill>
              </a:rPr>
              <a:t>  air  </a:t>
            </a:r>
            <a:r>
              <a:rPr lang="en-US" sz="4000" dirty="0" err="1">
                <a:solidFill>
                  <a:srgbClr val="FF0000"/>
                </a:solidFill>
              </a:rPr>
              <a:t>laut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bercampur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es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/>
              <a:t>yang </a:t>
            </a:r>
            <a:r>
              <a:rPr lang="en-US" sz="4000" dirty="0" err="1"/>
              <a:t>telah</a:t>
            </a:r>
            <a:r>
              <a:rPr lang="en-US" sz="4000" dirty="0"/>
              <a:t>  </a:t>
            </a:r>
            <a:r>
              <a:rPr lang="en-US" sz="4000" dirty="0" err="1"/>
              <a:t>disiapkan</a:t>
            </a:r>
            <a:r>
              <a:rPr lang="en-US" sz="4000" dirty="0"/>
              <a:t>  </a:t>
            </a:r>
            <a:r>
              <a:rPr lang="en-US" sz="4000" dirty="0" err="1"/>
              <a:t>pada</a:t>
            </a:r>
            <a:r>
              <a:rPr lang="en-US" sz="4000" dirty="0"/>
              <a:t>  </a:t>
            </a:r>
            <a:r>
              <a:rPr lang="en-US" sz="4000" dirty="0" err="1"/>
              <a:t>bak</a:t>
            </a:r>
            <a:r>
              <a:rPr lang="en-US" sz="4000" dirty="0"/>
              <a:t>  chilling  yang  lain.  </a:t>
            </a:r>
            <a:endParaRPr lang="en-US" sz="4000" dirty="0" smtClean="0"/>
          </a:p>
          <a:p>
            <a:pPr marL="457200" indent="-457200" algn="just">
              <a:buFontTx/>
              <a:buChar char="-"/>
            </a:pPr>
            <a:r>
              <a:rPr lang="en-US" sz="4000" dirty="0" err="1" smtClean="0"/>
              <a:t>Selanjutnya</a:t>
            </a:r>
            <a:r>
              <a:rPr lang="en-US" sz="4000" dirty="0" smtClean="0"/>
              <a:t>  </a:t>
            </a:r>
            <a:r>
              <a:rPr lang="en-US" sz="4000" dirty="0" err="1"/>
              <a:t>setelah</a:t>
            </a:r>
            <a:r>
              <a:rPr lang="en-US" sz="4000" dirty="0"/>
              <a:t>  </a:t>
            </a:r>
            <a:r>
              <a:rPr lang="en-US" sz="4000" dirty="0" err="1"/>
              <a:t>pendinginan</a:t>
            </a:r>
            <a:r>
              <a:rPr lang="en-US" sz="4000" dirty="0"/>
              <a:t>  </a:t>
            </a:r>
            <a:r>
              <a:rPr lang="en-US" sz="4000" dirty="0" err="1" smtClean="0"/>
              <a:t>selesai</a:t>
            </a:r>
            <a:r>
              <a:rPr lang="en-US" sz="4000" dirty="0" smtClean="0"/>
              <a:t>, </a:t>
            </a:r>
            <a:r>
              <a:rPr lang="en-US" sz="4000" dirty="0" err="1" smtClean="0"/>
              <a:t>ikan</a:t>
            </a:r>
            <a:r>
              <a:rPr lang="en-US" sz="4000" dirty="0" smtClean="0"/>
              <a:t>  </a:t>
            </a:r>
            <a:r>
              <a:rPr lang="en-US" sz="4000" dirty="0" err="1"/>
              <a:t>dapat</a:t>
            </a:r>
            <a:r>
              <a:rPr lang="en-US" sz="4000" dirty="0"/>
              <a:t>  </a:t>
            </a:r>
            <a:r>
              <a:rPr lang="en-US" sz="4000" dirty="0" err="1"/>
              <a:t>dipak</a:t>
            </a:r>
            <a:r>
              <a:rPr lang="en-US" sz="4000" dirty="0"/>
              <a:t>  </a:t>
            </a:r>
            <a:r>
              <a:rPr lang="en-US" sz="4000" dirty="0" err="1"/>
              <a:t>atau</a:t>
            </a:r>
            <a:r>
              <a:rPr lang="en-US" sz="4000" dirty="0"/>
              <a:t>  </a:t>
            </a:r>
            <a:r>
              <a:rPr lang="en-US" sz="4000" dirty="0" err="1"/>
              <a:t>disusun</a:t>
            </a:r>
            <a:r>
              <a:rPr lang="en-US" sz="4000" dirty="0"/>
              <a:t>  </a:t>
            </a:r>
            <a:r>
              <a:rPr lang="en-US" sz="4000" dirty="0" err="1"/>
              <a:t>secara</a:t>
            </a:r>
            <a:r>
              <a:rPr lang="en-US" sz="4000" dirty="0"/>
              <a:t>  </a:t>
            </a:r>
            <a:r>
              <a:rPr lang="en-US" sz="4000" dirty="0" err="1" smtClean="0"/>
              <a:t>curah</a:t>
            </a:r>
            <a:r>
              <a:rPr lang="en-US" sz="4000" dirty="0" smtClean="0"/>
              <a:t> </a:t>
            </a:r>
            <a:r>
              <a:rPr lang="en-US" sz="4000" dirty="0" err="1" smtClean="0"/>
              <a:t>bercampur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berselang</a:t>
            </a:r>
            <a:r>
              <a:rPr lang="en-US" sz="4000" dirty="0" smtClean="0"/>
              <a:t> </a:t>
            </a:r>
            <a:r>
              <a:rPr lang="en-US" sz="4000" dirty="0" err="1"/>
              <a:t>seling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curai</a:t>
            </a:r>
            <a:r>
              <a:rPr lang="en-US" sz="4000" dirty="0" smtClean="0"/>
              <a:t> </a:t>
            </a:r>
            <a:r>
              <a:rPr lang="en-US" sz="4000" dirty="0"/>
              <a:t>di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palka</a:t>
            </a:r>
            <a:r>
              <a:rPr lang="en-US" sz="4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EE62-B733-4040-8176-5EF0FA828FC1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28" t="33029" r="32500" b="32616"/>
          <a:stretch/>
        </p:blipFill>
        <p:spPr>
          <a:xfrm>
            <a:off x="2366684" y="1264025"/>
            <a:ext cx="6992470" cy="41603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D78-3CDB-44FA-B1DC-0D733F6B973A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8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0611" y="1339104"/>
            <a:ext cx="103676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/>
              <a:t>Menempatkan</a:t>
            </a:r>
            <a:r>
              <a:rPr lang="en-US" sz="3600" dirty="0" smtClean="0"/>
              <a:t>  </a:t>
            </a:r>
            <a:r>
              <a:rPr lang="en-US" sz="3600" dirty="0" err="1"/>
              <a:t>ikan</a:t>
            </a:r>
            <a:r>
              <a:rPr lang="en-US" sz="3600" dirty="0"/>
              <a:t>  </a:t>
            </a:r>
            <a:r>
              <a:rPr lang="en-US" sz="3600" dirty="0" err="1"/>
              <a:t>dalam</a:t>
            </a:r>
            <a:r>
              <a:rPr lang="en-US" sz="3600" dirty="0"/>
              <a:t>  </a:t>
            </a:r>
            <a:r>
              <a:rPr lang="en-US" sz="3600" dirty="0" err="1"/>
              <a:t>wadah</a:t>
            </a:r>
            <a:r>
              <a:rPr lang="en-US" sz="3600" dirty="0"/>
              <a:t>  </a:t>
            </a:r>
            <a:r>
              <a:rPr lang="en-US" sz="3600" dirty="0" smtClean="0"/>
              <a:t>portable </a:t>
            </a:r>
            <a:r>
              <a:rPr lang="en-US" sz="3600" dirty="0" err="1" smtClean="0"/>
              <a:t>sesuai</a:t>
            </a:r>
            <a:r>
              <a:rPr lang="en-US" sz="3600" dirty="0" smtClean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jenis</a:t>
            </a:r>
            <a:r>
              <a:rPr lang="en-US" sz="3600" dirty="0"/>
              <a:t>, </a:t>
            </a:r>
            <a:r>
              <a:rPr lang="en-US" sz="3600" dirty="0" err="1"/>
              <a:t>ukuran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r>
              <a:rPr lang="en-US" sz="3600" dirty="0"/>
              <a:t> </a:t>
            </a:r>
            <a:r>
              <a:rPr lang="en-US" sz="3600" dirty="0" err="1"/>
              <a:t>ikan</a:t>
            </a:r>
            <a:r>
              <a:rPr lang="en-US" sz="36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smtClean="0"/>
              <a:t>(</a:t>
            </a:r>
            <a:r>
              <a:rPr lang="en-US" sz="3600" dirty="0" err="1" smtClean="0"/>
              <a:t>Sortasi</a:t>
            </a:r>
            <a:r>
              <a:rPr lang="en-US" sz="3600" dirty="0" smtClean="0"/>
              <a:t>/</a:t>
            </a:r>
            <a:r>
              <a:rPr lang="en-US" sz="3600" dirty="0" err="1" smtClean="0"/>
              <a:t>seleksi</a:t>
            </a:r>
            <a:r>
              <a:rPr lang="en-US" sz="3600" dirty="0"/>
              <a:t>)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memberinya</a:t>
            </a:r>
            <a:r>
              <a:rPr lang="en-US" sz="3600" dirty="0"/>
              <a:t> </a:t>
            </a:r>
            <a:r>
              <a:rPr lang="en-US" sz="3600" dirty="0" err="1"/>
              <a:t>es</a:t>
            </a:r>
            <a:r>
              <a:rPr lang="en-US" sz="3600" dirty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jumlah</a:t>
            </a:r>
            <a:r>
              <a:rPr lang="en-US" sz="3600" dirty="0" smtClean="0"/>
              <a:t> </a:t>
            </a:r>
            <a:r>
              <a:rPr lang="en-US" sz="3600" dirty="0"/>
              <a:t>yang </a:t>
            </a:r>
            <a:r>
              <a:rPr lang="en-US" sz="3600" dirty="0" err="1" smtClean="0"/>
              <a:t>cukup</a:t>
            </a:r>
            <a:r>
              <a:rPr lang="en-US" sz="36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/>
              <a:t>Menyimpan</a:t>
            </a:r>
            <a:r>
              <a:rPr lang="en-US" sz="3600" dirty="0" smtClean="0"/>
              <a:t>  </a:t>
            </a:r>
            <a:r>
              <a:rPr lang="en-US" sz="3600" dirty="0"/>
              <a:t>di  </a:t>
            </a:r>
            <a:r>
              <a:rPr lang="en-US" sz="3600" dirty="0" err="1"/>
              <a:t>dalam</a:t>
            </a:r>
            <a:r>
              <a:rPr lang="en-US" sz="3600" dirty="0"/>
              <a:t>  </a:t>
            </a:r>
            <a:r>
              <a:rPr lang="en-US" sz="3600" dirty="0" err="1"/>
              <a:t>palka</a:t>
            </a:r>
            <a:r>
              <a:rPr lang="en-US" sz="3600" dirty="0"/>
              <a:t>  </a:t>
            </a:r>
            <a:r>
              <a:rPr lang="en-US" sz="3600" dirty="0" err="1" smtClean="0"/>
              <a:t>berinsulasi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/>
              <a:t>Merawat</a:t>
            </a:r>
            <a:r>
              <a:rPr lang="en-US" sz="3600" dirty="0" smtClean="0"/>
              <a:t>  </a:t>
            </a:r>
            <a:r>
              <a:rPr lang="en-US" sz="3600" dirty="0" err="1"/>
              <a:t>ikan</a:t>
            </a:r>
            <a:r>
              <a:rPr lang="en-US" sz="3600" dirty="0"/>
              <a:t>  </a:t>
            </a:r>
            <a:r>
              <a:rPr lang="en-US" sz="3600" dirty="0" err="1"/>
              <a:t>selama</a:t>
            </a:r>
            <a:r>
              <a:rPr lang="en-US" sz="3600" dirty="0"/>
              <a:t>  </a:t>
            </a:r>
            <a:r>
              <a:rPr lang="en-US" sz="3600" dirty="0" err="1"/>
              <a:t>penyimpanan</a:t>
            </a:r>
            <a:r>
              <a:rPr lang="en-US" sz="3600" dirty="0"/>
              <a:t>  </a:t>
            </a:r>
            <a:r>
              <a:rPr lang="en-US" sz="3600" dirty="0" err="1" smtClean="0"/>
              <a:t>sampai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pembongkarannya</a:t>
            </a:r>
            <a:r>
              <a:rPr lang="en-US" sz="3600" dirty="0"/>
              <a:t> di </a:t>
            </a:r>
            <a:r>
              <a:rPr lang="en-US" sz="3600" dirty="0" err="1" smtClean="0"/>
              <a:t>pangkalan</a:t>
            </a:r>
            <a:r>
              <a:rPr lang="en-US" sz="3600" dirty="0" smtClean="0"/>
              <a:t> </a:t>
            </a:r>
            <a:r>
              <a:rPr lang="en-US" sz="3600" dirty="0" err="1" smtClean="0"/>
              <a:t>pendaratan</a:t>
            </a:r>
            <a:r>
              <a:rPr lang="en-US" sz="3600" dirty="0" smtClean="0"/>
              <a:t>  </a:t>
            </a:r>
            <a:r>
              <a:rPr lang="en-US" sz="3600" dirty="0" err="1"/>
              <a:t>ikan</a:t>
            </a:r>
            <a:r>
              <a:rPr lang="en-US" sz="3600" dirty="0"/>
              <a:t>  (PPI)  </a:t>
            </a:r>
            <a:r>
              <a:rPr lang="en-US" sz="3600" dirty="0" err="1"/>
              <a:t>atau</a:t>
            </a:r>
            <a:r>
              <a:rPr lang="en-US" sz="3600" dirty="0"/>
              <a:t>  </a:t>
            </a:r>
            <a:r>
              <a:rPr lang="en-US" sz="3600" dirty="0" err="1" smtClean="0"/>
              <a:t>pelabuhan</a:t>
            </a:r>
            <a:r>
              <a:rPr lang="en-US" sz="3600" dirty="0" smtClean="0"/>
              <a:t> </a:t>
            </a:r>
            <a:r>
              <a:rPr lang="en-US" sz="3600" dirty="0" err="1" smtClean="0"/>
              <a:t>perikanan</a:t>
            </a:r>
            <a:r>
              <a:rPr lang="en-US" sz="3600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564" y="564776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618564" y="549677"/>
            <a:ext cx="2367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Lanjutan</a:t>
            </a:r>
            <a:r>
              <a:rPr lang="en-US" sz="3600" dirty="0" smtClean="0"/>
              <a:t>…..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038A-680F-43D6-B0E9-97A58492F077}" type="datetime1">
              <a:rPr lang="en-US" smtClean="0"/>
              <a:pPr/>
              <a:t>10/7/2019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18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137957" y="610136"/>
            <a:ext cx="99340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 smtClean="0"/>
              <a:t>Selama</a:t>
            </a:r>
            <a:r>
              <a:rPr lang="en-US" sz="4000" dirty="0" smtClean="0"/>
              <a:t>  </a:t>
            </a:r>
            <a:r>
              <a:rPr lang="en-US" sz="4000" dirty="0" err="1"/>
              <a:t>penyimpanan</a:t>
            </a:r>
            <a:r>
              <a:rPr lang="en-US" sz="4000" dirty="0"/>
              <a:t>  di  </a:t>
            </a:r>
            <a:r>
              <a:rPr lang="en-US" sz="4000" dirty="0" err="1"/>
              <a:t>dalam</a:t>
            </a:r>
            <a:r>
              <a:rPr lang="en-US" sz="4000" dirty="0"/>
              <a:t>  </a:t>
            </a:r>
            <a:r>
              <a:rPr lang="en-US" sz="4000" dirty="0" err="1" smtClean="0"/>
              <a:t>palka</a:t>
            </a:r>
            <a:r>
              <a:rPr lang="en-US" sz="4000" dirty="0" smtClean="0"/>
              <a:t>, </a:t>
            </a:r>
            <a:r>
              <a:rPr lang="en-US" sz="4000" dirty="0" err="1" smtClean="0"/>
              <a:t>apabila</a:t>
            </a:r>
            <a:r>
              <a:rPr lang="en-US" sz="4000" dirty="0" smtClean="0"/>
              <a:t> </a:t>
            </a:r>
            <a:r>
              <a:rPr lang="en-US" sz="4000" dirty="0" err="1"/>
              <a:t>kondisi</a:t>
            </a:r>
            <a:r>
              <a:rPr lang="en-US" sz="4000" dirty="0"/>
              <a:t> </a:t>
            </a:r>
            <a:r>
              <a:rPr lang="en-US" sz="4000" dirty="0" err="1"/>
              <a:t>palkanya</a:t>
            </a:r>
            <a:r>
              <a:rPr lang="en-US" sz="4000" dirty="0"/>
              <a:t> </a:t>
            </a:r>
            <a:r>
              <a:rPr lang="en-US" sz="4000" dirty="0" err="1" smtClean="0"/>
              <a:t>bagus</a:t>
            </a:r>
            <a:r>
              <a:rPr lang="en-US" sz="4000" dirty="0" smtClean="0"/>
              <a:t>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selalu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dilakukan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pengontrolan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jumlah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es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smtClean="0">
                <a:solidFill>
                  <a:srgbClr val="FF0000"/>
                </a:solidFill>
              </a:rPr>
              <a:t>minimum </a:t>
            </a:r>
            <a:r>
              <a:rPr lang="en-US" sz="4000" dirty="0" err="1" smtClean="0">
                <a:solidFill>
                  <a:srgbClr val="FF0000"/>
                </a:solidFill>
              </a:rPr>
              <a:t>sekali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sehari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endParaRPr lang="en-US" sz="4000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/>
              <a:t>cara</a:t>
            </a:r>
            <a:r>
              <a:rPr lang="en-US" sz="4000" dirty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di </a:t>
            </a:r>
            <a:r>
              <a:rPr lang="en-US" sz="4000" dirty="0" err="1" smtClean="0"/>
              <a:t>atas</a:t>
            </a:r>
            <a:r>
              <a:rPr lang="en-US" sz="4000" dirty="0" smtClean="0"/>
              <a:t> </a:t>
            </a:r>
            <a:r>
              <a:rPr lang="en-US" sz="4000" dirty="0" err="1" smtClean="0"/>
              <a:t>kapal</a:t>
            </a:r>
            <a:r>
              <a:rPr lang="en-US" sz="4000" dirty="0" smtClean="0"/>
              <a:t> 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/>
              <a:t>yang  </a:t>
            </a:r>
            <a:r>
              <a:rPr lang="en-US" sz="4000" dirty="0" err="1"/>
              <a:t>telah</a:t>
            </a:r>
            <a:r>
              <a:rPr lang="en-US" sz="4000" dirty="0"/>
              <a:t>  </a:t>
            </a:r>
            <a:r>
              <a:rPr lang="en-US" sz="4000" dirty="0" err="1"/>
              <a:t>diuraikan</a:t>
            </a:r>
            <a:r>
              <a:rPr lang="en-US" sz="4000" dirty="0" smtClean="0"/>
              <a:t>, </a:t>
            </a:r>
            <a:r>
              <a:rPr lang="en-US" sz="4000" dirty="0" err="1" smtClean="0"/>
              <a:t>maka</a:t>
            </a:r>
            <a:r>
              <a:rPr lang="en-US" sz="4000" dirty="0" smtClean="0"/>
              <a:t>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diharapkan</a:t>
            </a:r>
            <a:r>
              <a:rPr lang="en-US" sz="4000" dirty="0"/>
              <a:t> </a:t>
            </a:r>
            <a:r>
              <a:rPr lang="en-US" sz="4000" dirty="0" err="1"/>
              <a:t>mutu</a:t>
            </a:r>
            <a:r>
              <a:rPr lang="en-US" sz="4000" dirty="0"/>
              <a:t> </a:t>
            </a:r>
            <a:r>
              <a:rPr lang="en-US" sz="4000" dirty="0" err="1" smtClean="0"/>
              <a:t>kesegaran</a:t>
            </a:r>
            <a:r>
              <a:rPr lang="en-US" sz="4000" dirty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</a:t>
            </a:r>
            <a:r>
              <a:rPr lang="en-US" sz="4000" dirty="0" err="1" smtClean="0"/>
              <a:t>mampu</a:t>
            </a:r>
            <a:r>
              <a:rPr lang="en-US" sz="4000" dirty="0" smtClean="0"/>
              <a:t> </a:t>
            </a:r>
            <a:r>
              <a:rPr lang="en-US" sz="4000" dirty="0" err="1"/>
              <a:t>bertahan</a:t>
            </a:r>
            <a:r>
              <a:rPr lang="en-US" sz="4000" dirty="0"/>
              <a:t> </a:t>
            </a:r>
            <a:r>
              <a:rPr lang="en-US" sz="4000" dirty="0" err="1"/>
              <a:t>sampai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dua</a:t>
            </a:r>
            <a:r>
              <a:rPr lang="en-US" sz="4000" dirty="0"/>
              <a:t> </a:t>
            </a:r>
            <a:r>
              <a:rPr lang="en-US" sz="4000" dirty="0" err="1" smtClean="0"/>
              <a:t>minggu</a:t>
            </a:r>
            <a:r>
              <a:rPr lang="en-US" sz="4000" dirty="0" smtClean="0"/>
              <a:t> (14  </a:t>
            </a:r>
            <a:r>
              <a:rPr lang="en-US" sz="4000" dirty="0" err="1"/>
              <a:t>hari</a:t>
            </a:r>
            <a:r>
              <a:rPr lang="en-US" sz="4000" dirty="0"/>
              <a:t>).  </a:t>
            </a:r>
            <a:endParaRPr lang="en-US" sz="4000" dirty="0" smtClean="0"/>
          </a:p>
          <a:p>
            <a:pPr marL="285750" indent="-285750" algn="just">
              <a:buFontTx/>
              <a:buChar char="-"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1C3A-EA7B-4AF4-960D-C533FD64A9A4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06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966687" y="716287"/>
            <a:ext cx="7166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Di </a:t>
            </a:r>
            <a:r>
              <a:rPr lang="en-US" sz="3600" b="1" dirty="0" err="1"/>
              <a:t>Pangkalan</a:t>
            </a:r>
            <a:r>
              <a:rPr lang="en-US" sz="3600" b="1" dirty="0"/>
              <a:t> </a:t>
            </a:r>
            <a:r>
              <a:rPr lang="en-US" sz="3600" b="1" dirty="0" err="1"/>
              <a:t>Pendaratan</a:t>
            </a:r>
            <a:r>
              <a:rPr lang="en-US" sz="3600" b="1" dirty="0"/>
              <a:t> </a:t>
            </a:r>
            <a:r>
              <a:rPr lang="en-US" sz="3600" b="1" dirty="0" err="1"/>
              <a:t>Ikan</a:t>
            </a:r>
            <a:r>
              <a:rPr lang="en-US" sz="3600" b="1" dirty="0"/>
              <a:t> (PPI)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627" y="1730120"/>
            <a:ext cx="10301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Garis</a:t>
            </a:r>
            <a:r>
              <a:rPr lang="en-US" sz="4000" dirty="0"/>
              <a:t>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tahapan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</a:t>
            </a:r>
            <a:r>
              <a:rPr lang="en-US" sz="4000" dirty="0"/>
              <a:t>di  </a:t>
            </a:r>
            <a:r>
              <a:rPr lang="en-US" sz="4000" dirty="0" err="1"/>
              <a:t>pangkalan</a:t>
            </a:r>
            <a:r>
              <a:rPr lang="en-US" sz="4000" dirty="0"/>
              <a:t>  </a:t>
            </a:r>
            <a:r>
              <a:rPr lang="en-US" sz="4000" dirty="0" err="1"/>
              <a:t>pendaratan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(PPI) 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pelabuhan</a:t>
            </a:r>
            <a:r>
              <a:rPr lang="en-US" sz="4000" dirty="0" smtClean="0"/>
              <a:t> </a:t>
            </a:r>
            <a:r>
              <a:rPr lang="en-US" sz="4000" dirty="0" err="1"/>
              <a:t>perikanan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: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/>
              <a:t>Mengeluarkan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dari</a:t>
            </a:r>
            <a:r>
              <a:rPr lang="en-US" sz="4000" dirty="0"/>
              <a:t>  </a:t>
            </a:r>
            <a:r>
              <a:rPr lang="en-US" sz="4000" dirty="0" err="1"/>
              <a:t>palka</a:t>
            </a:r>
            <a:r>
              <a:rPr lang="en-US" sz="4000" dirty="0"/>
              <a:t>  </a:t>
            </a:r>
            <a:r>
              <a:rPr lang="en-US" sz="4000" dirty="0" err="1"/>
              <a:t>ke</a:t>
            </a:r>
            <a:r>
              <a:rPr lang="en-US" sz="4000" dirty="0"/>
              <a:t>  </a:t>
            </a:r>
            <a:r>
              <a:rPr lang="en-US" sz="4000" dirty="0" err="1" smtClean="0"/>
              <a:t>atas</a:t>
            </a:r>
            <a:r>
              <a:rPr lang="en-US" sz="4000" dirty="0" smtClean="0"/>
              <a:t> </a:t>
            </a:r>
            <a:r>
              <a:rPr lang="en-US" sz="4000" dirty="0" err="1" smtClean="0"/>
              <a:t>dek</a:t>
            </a:r>
            <a:r>
              <a:rPr lang="en-US" sz="4000" dirty="0"/>
              <a:t>. </a:t>
            </a:r>
            <a:endParaRPr lang="en-US" sz="4000" dirty="0" smtClean="0"/>
          </a:p>
          <a:p>
            <a:pPr marL="457200" indent="-457200">
              <a:buFontTx/>
              <a:buChar char="-"/>
            </a:pPr>
            <a:r>
              <a:rPr lang="en-US" sz="4000" dirty="0" err="1" smtClean="0"/>
              <a:t>Menaikkan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dari</a:t>
            </a:r>
            <a:r>
              <a:rPr lang="en-US" sz="4000" dirty="0"/>
              <a:t>  </a:t>
            </a:r>
            <a:r>
              <a:rPr lang="en-US" sz="4000" dirty="0" err="1"/>
              <a:t>dek</a:t>
            </a:r>
            <a:r>
              <a:rPr lang="en-US" sz="4000" dirty="0"/>
              <a:t>  </a:t>
            </a:r>
            <a:r>
              <a:rPr lang="en-US" sz="4000" dirty="0" err="1"/>
              <a:t>kapal</a:t>
            </a:r>
            <a:r>
              <a:rPr lang="en-US" sz="4000" dirty="0"/>
              <a:t>  </a:t>
            </a:r>
            <a:r>
              <a:rPr lang="en-US" sz="4000" dirty="0" err="1"/>
              <a:t>ke</a:t>
            </a:r>
            <a:r>
              <a:rPr lang="en-US" sz="4000" dirty="0"/>
              <a:t>  </a:t>
            </a:r>
            <a:r>
              <a:rPr lang="en-US" sz="4000" dirty="0" err="1" smtClean="0"/>
              <a:t>atas</a:t>
            </a:r>
            <a:r>
              <a:rPr lang="en-US" sz="4000" dirty="0" smtClean="0"/>
              <a:t> </a:t>
            </a:r>
            <a:r>
              <a:rPr lang="en-US" sz="4000" dirty="0" err="1" smtClean="0"/>
              <a:t>dermaga</a:t>
            </a:r>
            <a:r>
              <a:rPr lang="en-US" sz="4000" dirty="0"/>
              <a:t> </a:t>
            </a:r>
            <a:r>
              <a:rPr lang="en-US" sz="4000" dirty="0" err="1" smtClean="0"/>
              <a:t>pembongkaran</a:t>
            </a:r>
            <a:r>
              <a:rPr lang="en-US" sz="4000" dirty="0"/>
              <a:t>. </a:t>
            </a:r>
            <a:endParaRPr lang="en-US" sz="4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CC2-45BA-4770-ABEC-6CE0771A6A77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5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089212" y="798408"/>
            <a:ext cx="96247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800" dirty="0" err="1"/>
              <a:t>Membawa</a:t>
            </a:r>
            <a:r>
              <a:rPr lang="en-US" sz="3800" dirty="0"/>
              <a:t> </a:t>
            </a:r>
            <a:r>
              <a:rPr lang="en-US" sz="3800" dirty="0" err="1"/>
              <a:t>ikan</a:t>
            </a:r>
            <a:r>
              <a:rPr lang="en-US" sz="3800" dirty="0"/>
              <a:t> </a:t>
            </a:r>
            <a:r>
              <a:rPr lang="en-US" sz="3800" dirty="0" err="1"/>
              <a:t>dari</a:t>
            </a:r>
            <a:r>
              <a:rPr lang="en-US" sz="3800" dirty="0"/>
              <a:t>  </a:t>
            </a:r>
            <a:r>
              <a:rPr lang="en-US" sz="3800" dirty="0" err="1"/>
              <a:t>dermaga</a:t>
            </a:r>
            <a:r>
              <a:rPr lang="en-US" sz="3800" dirty="0"/>
              <a:t> </a:t>
            </a:r>
            <a:r>
              <a:rPr lang="en-US" sz="3800" dirty="0" err="1"/>
              <a:t>pembongkaran</a:t>
            </a:r>
            <a:r>
              <a:rPr lang="en-US" sz="3800" dirty="0"/>
              <a:t> </a:t>
            </a:r>
            <a:r>
              <a:rPr lang="en-US" sz="3800" dirty="0" err="1"/>
              <a:t>ke</a:t>
            </a:r>
            <a:r>
              <a:rPr lang="en-US" sz="3800" dirty="0"/>
              <a:t>  </a:t>
            </a:r>
            <a:r>
              <a:rPr lang="en-US" sz="3800" dirty="0" err="1"/>
              <a:t>tempat</a:t>
            </a:r>
            <a:r>
              <a:rPr lang="en-US" sz="3800" dirty="0"/>
              <a:t> </a:t>
            </a:r>
            <a:r>
              <a:rPr lang="en-US" sz="3800" dirty="0" err="1"/>
              <a:t>pelelangan</a:t>
            </a:r>
            <a:r>
              <a:rPr lang="en-US" sz="3800" dirty="0"/>
              <a:t>  </a:t>
            </a:r>
            <a:r>
              <a:rPr lang="en-US" sz="3800" dirty="0" err="1"/>
              <a:t>ikan</a:t>
            </a:r>
            <a:r>
              <a:rPr lang="en-US" sz="3800" dirty="0"/>
              <a:t> (TPI)  </a:t>
            </a:r>
            <a:r>
              <a:rPr lang="en-US" sz="3800" dirty="0" err="1"/>
              <a:t>atau</a:t>
            </a:r>
            <a:r>
              <a:rPr lang="en-US" sz="3800" dirty="0"/>
              <a:t>  </a:t>
            </a:r>
            <a:r>
              <a:rPr lang="en-US" sz="3800" dirty="0" err="1"/>
              <a:t>ke</a:t>
            </a:r>
            <a:r>
              <a:rPr lang="en-US" sz="3800" dirty="0"/>
              <a:t>  </a:t>
            </a:r>
            <a:r>
              <a:rPr lang="en-US" sz="3800" dirty="0" err="1"/>
              <a:t>tempat</a:t>
            </a:r>
            <a:r>
              <a:rPr lang="en-US" sz="3800" dirty="0"/>
              <a:t>  </a:t>
            </a:r>
            <a:r>
              <a:rPr lang="en-US" sz="3800" dirty="0" err="1"/>
              <a:t>penyimpanan</a:t>
            </a:r>
            <a:r>
              <a:rPr lang="en-US" sz="3800" dirty="0"/>
              <a:t> </a:t>
            </a:r>
            <a:r>
              <a:rPr lang="en-US" sz="3800" dirty="0" err="1"/>
              <a:t>sementara</a:t>
            </a:r>
            <a:r>
              <a:rPr lang="en-US" sz="3800" dirty="0"/>
              <a:t> (</a:t>
            </a:r>
            <a:r>
              <a:rPr lang="en-US" sz="3800" dirty="0" err="1"/>
              <a:t>gudang</a:t>
            </a:r>
            <a:r>
              <a:rPr lang="en-US" sz="3800" dirty="0"/>
              <a:t> </a:t>
            </a:r>
            <a:r>
              <a:rPr lang="en-US" sz="3800" dirty="0" err="1"/>
              <a:t>dingin</a:t>
            </a:r>
            <a:r>
              <a:rPr lang="en-US" sz="3800" dirty="0"/>
              <a:t>) di </a:t>
            </a:r>
            <a:r>
              <a:rPr lang="en-US" sz="3800" dirty="0" err="1"/>
              <a:t>lokasi</a:t>
            </a:r>
            <a:r>
              <a:rPr lang="en-US" sz="3800" dirty="0"/>
              <a:t> PPI. </a:t>
            </a:r>
            <a:endParaRPr lang="en-US" sz="3800" dirty="0" smtClean="0"/>
          </a:p>
          <a:p>
            <a:pPr marL="457200" indent="-457200">
              <a:buFontTx/>
              <a:buChar char="-"/>
            </a:pPr>
            <a:r>
              <a:rPr lang="en-US" sz="3800" dirty="0" err="1" smtClean="0"/>
              <a:t>Merawat</a:t>
            </a:r>
            <a:r>
              <a:rPr lang="en-US" sz="3800" dirty="0" smtClean="0"/>
              <a:t>  </a:t>
            </a:r>
            <a:r>
              <a:rPr lang="en-US" sz="3800" dirty="0" err="1"/>
              <a:t>kondisi</a:t>
            </a:r>
            <a:r>
              <a:rPr lang="en-US" sz="3800" dirty="0"/>
              <a:t>  </a:t>
            </a:r>
            <a:r>
              <a:rPr lang="en-US" sz="3800" dirty="0" err="1"/>
              <a:t>ikan</a:t>
            </a:r>
            <a:r>
              <a:rPr lang="en-US" sz="3800" dirty="0"/>
              <a:t>  </a:t>
            </a:r>
            <a:r>
              <a:rPr lang="en-US" sz="3800" dirty="0" err="1" smtClean="0"/>
              <a:t>selama</a:t>
            </a:r>
            <a:r>
              <a:rPr lang="en-US" sz="3800" dirty="0" smtClean="0"/>
              <a:t> </a:t>
            </a:r>
            <a:r>
              <a:rPr lang="en-US" sz="3800" dirty="0" err="1" smtClean="0"/>
              <a:t>penyimpanan</a:t>
            </a:r>
            <a:r>
              <a:rPr lang="en-US" sz="3800" dirty="0" smtClean="0"/>
              <a:t> </a:t>
            </a:r>
            <a:r>
              <a:rPr lang="en-US" sz="3800" dirty="0"/>
              <a:t>di </a:t>
            </a:r>
            <a:r>
              <a:rPr lang="en-US" sz="3800" dirty="0" err="1"/>
              <a:t>gudang</a:t>
            </a:r>
            <a:r>
              <a:rPr lang="en-US" sz="3800" dirty="0"/>
              <a:t> </a:t>
            </a:r>
            <a:r>
              <a:rPr lang="en-US" sz="3800" dirty="0" err="1"/>
              <a:t>dingin</a:t>
            </a:r>
            <a:r>
              <a:rPr lang="en-US" sz="3800" dirty="0"/>
              <a:t>. </a:t>
            </a:r>
            <a:endParaRPr lang="en-US" sz="3800" dirty="0" smtClean="0"/>
          </a:p>
          <a:p>
            <a:pPr marL="457200" indent="-457200">
              <a:buFontTx/>
              <a:buChar char="-"/>
            </a:pPr>
            <a:r>
              <a:rPr lang="en-US" sz="3800" dirty="0" err="1" smtClean="0"/>
              <a:t>Membawa</a:t>
            </a:r>
            <a:r>
              <a:rPr lang="en-US" sz="3800" dirty="0" smtClean="0"/>
              <a:t> </a:t>
            </a:r>
            <a:r>
              <a:rPr lang="en-US" sz="3800" dirty="0" err="1"/>
              <a:t>ikan</a:t>
            </a:r>
            <a:r>
              <a:rPr lang="en-US" sz="3800" dirty="0"/>
              <a:t> </a:t>
            </a:r>
            <a:r>
              <a:rPr lang="en-US" sz="3800" dirty="0" err="1"/>
              <a:t>dari</a:t>
            </a:r>
            <a:r>
              <a:rPr lang="en-US" sz="3800" dirty="0"/>
              <a:t> </a:t>
            </a:r>
            <a:r>
              <a:rPr lang="en-US" sz="3800" dirty="0" err="1"/>
              <a:t>gudang</a:t>
            </a:r>
            <a:r>
              <a:rPr lang="en-US" sz="3800" dirty="0"/>
              <a:t> </a:t>
            </a:r>
            <a:r>
              <a:rPr lang="en-US" sz="3800" dirty="0" err="1"/>
              <a:t>ke</a:t>
            </a:r>
            <a:r>
              <a:rPr lang="en-US" sz="3800" dirty="0"/>
              <a:t> TPI. </a:t>
            </a:r>
            <a:endParaRPr lang="en-US" sz="3800" dirty="0" smtClean="0"/>
          </a:p>
          <a:p>
            <a:pPr marL="457200" indent="-457200">
              <a:buFontTx/>
              <a:buChar char="-"/>
            </a:pPr>
            <a:r>
              <a:rPr lang="en-US" sz="3800" dirty="0" err="1"/>
              <a:t>Merawat</a:t>
            </a:r>
            <a:r>
              <a:rPr lang="en-US" sz="3800" dirty="0"/>
              <a:t>  </a:t>
            </a:r>
            <a:r>
              <a:rPr lang="en-US" sz="3800" dirty="0" err="1"/>
              <a:t>kondisi</a:t>
            </a:r>
            <a:r>
              <a:rPr lang="en-US" sz="3800" dirty="0"/>
              <a:t>  </a:t>
            </a:r>
            <a:r>
              <a:rPr lang="en-US" sz="3800" dirty="0" err="1"/>
              <a:t>ikan</a:t>
            </a:r>
            <a:r>
              <a:rPr lang="en-US" sz="3800" dirty="0"/>
              <a:t>  </a:t>
            </a:r>
            <a:r>
              <a:rPr lang="en-US" sz="3800" dirty="0" err="1"/>
              <a:t>selama</a:t>
            </a:r>
            <a:r>
              <a:rPr lang="en-US" sz="3800" dirty="0"/>
              <a:t>  </a:t>
            </a:r>
            <a:r>
              <a:rPr lang="en-US" sz="3800" dirty="0" smtClean="0"/>
              <a:t>proses </a:t>
            </a:r>
            <a:r>
              <a:rPr lang="en-US" sz="3800" dirty="0" err="1" smtClean="0"/>
              <a:t>pelelangan</a:t>
            </a:r>
            <a:r>
              <a:rPr lang="en-US" sz="3800" dirty="0" smtClean="0"/>
              <a:t> </a:t>
            </a:r>
            <a:r>
              <a:rPr lang="en-US" sz="3800" dirty="0"/>
              <a:t>di TPI.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AEF1-F576-4E9B-A43C-8606E48B988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286595" y="967685"/>
            <a:ext cx="99916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Penanganan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smtClean="0"/>
              <a:t>di  </a:t>
            </a:r>
            <a:r>
              <a:rPr lang="en-US" sz="4000" dirty="0" err="1" smtClean="0"/>
              <a:t>pangkalan</a:t>
            </a:r>
            <a:r>
              <a:rPr lang="en-US" sz="4000" dirty="0" smtClean="0"/>
              <a:t> </a:t>
            </a:r>
            <a:r>
              <a:rPr lang="en-US" sz="4000" dirty="0" err="1" smtClean="0"/>
              <a:t>pendaratan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smtClean="0"/>
              <a:t>ABK </a:t>
            </a:r>
            <a:r>
              <a:rPr lang="en-US" sz="4000" dirty="0" err="1"/>
              <a:t>kapal</a:t>
            </a:r>
            <a:r>
              <a:rPr lang="en-US" sz="4000" dirty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petugas</a:t>
            </a:r>
            <a:r>
              <a:rPr lang="en-US" sz="4000" dirty="0" smtClean="0"/>
              <a:t> </a:t>
            </a:r>
            <a:r>
              <a:rPr lang="en-US" sz="4000" dirty="0" err="1"/>
              <a:t>pemasaran</a:t>
            </a:r>
            <a:r>
              <a:rPr lang="en-US" sz="4000" dirty="0"/>
              <a:t> (</a:t>
            </a:r>
            <a:r>
              <a:rPr lang="en-US" sz="4000" dirty="0" err="1"/>
              <a:t>lelang</a:t>
            </a:r>
            <a:r>
              <a:rPr lang="en-US" sz="4000" dirty="0"/>
              <a:t>) </a:t>
            </a:r>
            <a:r>
              <a:rPr lang="en-US" sz="4000" dirty="0" err="1"/>
              <a:t>dari</a:t>
            </a:r>
            <a:r>
              <a:rPr lang="en-US" sz="4000" dirty="0"/>
              <a:t> PPI,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pedagang</a:t>
            </a:r>
            <a:r>
              <a:rPr lang="en-US" sz="4000" dirty="0" smtClean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  </a:t>
            </a:r>
            <a:r>
              <a:rPr lang="en-US" sz="4000" dirty="0" err="1"/>
              <a:t>segar</a:t>
            </a:r>
            <a:r>
              <a:rPr lang="en-US" sz="4000" dirty="0"/>
              <a:t>  </a:t>
            </a:r>
            <a:r>
              <a:rPr lang="en-US" sz="4000" dirty="0" err="1"/>
              <a:t>atau</a:t>
            </a:r>
            <a:r>
              <a:rPr lang="en-US" sz="4000" dirty="0"/>
              <a:t>  </a:t>
            </a:r>
            <a:r>
              <a:rPr lang="en-US" sz="4000" dirty="0" err="1"/>
              <a:t>pengolah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yang  </a:t>
            </a:r>
            <a:r>
              <a:rPr lang="en-US" sz="4000" dirty="0" err="1" smtClean="0"/>
              <a:t>membeli</a:t>
            </a:r>
            <a:r>
              <a:rPr lang="en-US" sz="4000" dirty="0" smtClean="0"/>
              <a:t> </a:t>
            </a:r>
            <a:r>
              <a:rPr lang="en-US" sz="4000" dirty="0" err="1" smtClean="0"/>
              <a:t>bahan</a:t>
            </a:r>
            <a:r>
              <a:rPr lang="en-US" sz="4000" dirty="0" smtClean="0"/>
              <a:t>  </a:t>
            </a:r>
            <a:r>
              <a:rPr lang="en-US" sz="4000" dirty="0" err="1"/>
              <a:t>bakunya</a:t>
            </a:r>
            <a:r>
              <a:rPr lang="en-US" sz="4000" dirty="0"/>
              <a:t>  </a:t>
            </a:r>
            <a:r>
              <a:rPr lang="en-US" sz="4000" dirty="0" err="1"/>
              <a:t>langsung</a:t>
            </a:r>
            <a:r>
              <a:rPr lang="en-US" sz="4000" dirty="0"/>
              <a:t>  di  PPI.  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5DA3-1F2E-4FC5-917E-7DD8B9C272ED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9552" y="898072"/>
            <a:ext cx="104080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Keberhasilan</a:t>
            </a:r>
            <a:r>
              <a:rPr lang="en-US" sz="4000" dirty="0" smtClean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 </a:t>
            </a:r>
            <a:r>
              <a:rPr lang="en-US" sz="4000" dirty="0" err="1"/>
              <a:t>hasil</a:t>
            </a:r>
            <a:r>
              <a:rPr lang="en-US" sz="4000" dirty="0"/>
              <a:t>  </a:t>
            </a:r>
            <a:r>
              <a:rPr lang="en-US" sz="4000" dirty="0" err="1"/>
              <a:t>perikanan</a:t>
            </a:r>
            <a:r>
              <a:rPr lang="en-US" sz="4000" dirty="0"/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 smtClean="0"/>
              <a:t>menjaga</a:t>
            </a:r>
            <a:r>
              <a:rPr lang="en-US" sz="4000" dirty="0" smtClean="0"/>
              <a:t> </a:t>
            </a:r>
            <a:r>
              <a:rPr lang="en-US" sz="4000" dirty="0" err="1" smtClean="0"/>
              <a:t>mutunya</a:t>
            </a:r>
            <a:r>
              <a:rPr lang="en-US" sz="4000" dirty="0" smtClean="0"/>
              <a:t> </a:t>
            </a:r>
            <a:r>
              <a:rPr lang="en-US" sz="4000" dirty="0"/>
              <a:t>di PPI </a:t>
            </a:r>
            <a:r>
              <a:rPr lang="en-US" sz="4000" dirty="0" err="1"/>
              <a:t>ditentukan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lain </a:t>
            </a:r>
            <a:r>
              <a:rPr lang="en-US" sz="4000" dirty="0" err="1"/>
              <a:t>oleh</a:t>
            </a:r>
            <a:r>
              <a:rPr lang="en-US" sz="4000" dirty="0"/>
              <a:t> : 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Kesadaran</a:t>
            </a:r>
            <a:r>
              <a:rPr lang="en-US" sz="4000" dirty="0" smtClean="0"/>
              <a:t>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pengetahuan</a:t>
            </a:r>
            <a:r>
              <a:rPr lang="en-US" sz="4000" dirty="0"/>
              <a:t>  </a:t>
            </a:r>
            <a:r>
              <a:rPr lang="en-US" sz="4000" dirty="0" err="1" smtClean="0"/>
              <a:t>semua</a:t>
            </a:r>
            <a:r>
              <a:rPr lang="en-US" sz="4000" dirty="0" smtClean="0"/>
              <a:t> </a:t>
            </a:r>
            <a:r>
              <a:rPr lang="en-US" sz="4000" dirty="0" err="1" smtClean="0"/>
              <a:t>personil</a:t>
            </a:r>
            <a:r>
              <a:rPr lang="en-US" sz="4000" dirty="0" smtClean="0"/>
              <a:t>  </a:t>
            </a:r>
            <a:r>
              <a:rPr lang="en-US" sz="4000" dirty="0"/>
              <a:t>yang  </a:t>
            </a:r>
            <a:r>
              <a:rPr lang="en-US" sz="4000" dirty="0" err="1"/>
              <a:t>terlibat</a:t>
            </a:r>
            <a:r>
              <a:rPr lang="en-US" sz="4000" dirty="0"/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 smtClean="0"/>
              <a:t>melaksanakan</a:t>
            </a:r>
            <a:r>
              <a:rPr lang="en-US" sz="4000" dirty="0" smtClean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benar</a:t>
            </a:r>
            <a:r>
              <a:rPr lang="en-US" sz="4000" dirty="0"/>
              <a:t>.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Tersedianya</a:t>
            </a:r>
            <a:r>
              <a:rPr lang="en-US" sz="4000" dirty="0" smtClean="0"/>
              <a:t>  </a:t>
            </a:r>
            <a:r>
              <a:rPr lang="en-US" sz="4000" dirty="0"/>
              <a:t>air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es</a:t>
            </a:r>
            <a:r>
              <a:rPr lang="en-US" sz="4000" dirty="0"/>
              <a:t>  </a:t>
            </a:r>
            <a:r>
              <a:rPr lang="en-US" sz="4000" dirty="0" err="1"/>
              <a:t>dalam</a:t>
            </a:r>
            <a:r>
              <a:rPr lang="en-US" sz="4000" dirty="0"/>
              <a:t>  </a:t>
            </a:r>
            <a:r>
              <a:rPr lang="en-US" sz="4000" dirty="0" err="1" smtClean="0"/>
              <a:t>jumlah</a:t>
            </a:r>
            <a:r>
              <a:rPr lang="en-US" sz="4000" dirty="0" smtClean="0"/>
              <a:t> </a:t>
            </a:r>
            <a:r>
              <a:rPr lang="en-US" sz="4000" dirty="0" err="1" smtClean="0"/>
              <a:t>cukup</a:t>
            </a:r>
            <a:r>
              <a:rPr lang="en-US" sz="4000" dirty="0" smtClean="0"/>
              <a:t> </a:t>
            </a:r>
            <a:r>
              <a:rPr lang="en-US" sz="4000" dirty="0"/>
              <a:t>di PPI.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16786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215530" y="1337923"/>
            <a:ext cx="9298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Tersedianya</a:t>
            </a:r>
            <a:r>
              <a:rPr lang="en-US" sz="4000" dirty="0" smtClean="0"/>
              <a:t> </a:t>
            </a:r>
            <a:r>
              <a:rPr lang="en-US" sz="4000" dirty="0" err="1"/>
              <a:t>dermaga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bongkar</a:t>
            </a:r>
            <a:r>
              <a:rPr lang="en-US" sz="4000" dirty="0"/>
              <a:t> </a:t>
            </a:r>
            <a:r>
              <a:rPr lang="en-US" sz="4000" dirty="0" err="1" smtClean="0"/>
              <a:t>ikan</a:t>
            </a:r>
            <a:r>
              <a:rPr lang="en-US" sz="4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Kelengkapan</a:t>
            </a:r>
            <a:r>
              <a:rPr lang="en-US" sz="4000" dirty="0" smtClean="0"/>
              <a:t>  </a:t>
            </a:r>
            <a:r>
              <a:rPr lang="en-US" sz="4000" dirty="0" err="1"/>
              <a:t>peralatan</a:t>
            </a:r>
            <a:r>
              <a:rPr lang="en-US" sz="4000" dirty="0"/>
              <a:t>  </a:t>
            </a:r>
            <a:r>
              <a:rPr lang="en-US" sz="4000" dirty="0" err="1"/>
              <a:t>bongkar</a:t>
            </a:r>
            <a:r>
              <a:rPr lang="en-US" sz="4000" dirty="0"/>
              <a:t>  </a:t>
            </a:r>
            <a:r>
              <a:rPr lang="en-US" sz="4000" dirty="0" err="1" smtClean="0"/>
              <a:t>ikan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katrol</a:t>
            </a:r>
            <a:r>
              <a:rPr lang="en-US" sz="4000" dirty="0"/>
              <a:t>,  </a:t>
            </a:r>
            <a:r>
              <a:rPr lang="en-US" sz="4000" dirty="0" err="1"/>
              <a:t>keranjang</a:t>
            </a:r>
            <a:r>
              <a:rPr lang="en-US" sz="4000" dirty="0"/>
              <a:t>,  </a:t>
            </a:r>
            <a:r>
              <a:rPr lang="en-US" sz="4000" dirty="0" err="1"/>
              <a:t>timbangan</a:t>
            </a:r>
            <a:r>
              <a:rPr lang="en-US" sz="4000" dirty="0"/>
              <a:t>,  </a:t>
            </a:r>
            <a:r>
              <a:rPr lang="en-US" sz="4000" dirty="0" err="1"/>
              <a:t>alat</a:t>
            </a:r>
            <a:r>
              <a:rPr lang="en-US" sz="4000" dirty="0"/>
              <a:t>  </a:t>
            </a:r>
            <a:r>
              <a:rPr lang="en-US" sz="4000" dirty="0" err="1" smtClean="0"/>
              <a:t>angkut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 </a:t>
            </a:r>
            <a:r>
              <a:rPr lang="en-US" sz="4000" dirty="0"/>
              <a:t>material  handling  </a:t>
            </a:r>
            <a:r>
              <a:rPr lang="en-US" sz="4000" dirty="0" err="1"/>
              <a:t>lainnya</a:t>
            </a:r>
            <a:r>
              <a:rPr lang="en-US" sz="4000" dirty="0"/>
              <a:t>)  </a:t>
            </a:r>
            <a:r>
              <a:rPr lang="en-US" sz="4000" dirty="0" smtClean="0"/>
              <a:t>yang </a:t>
            </a:r>
            <a:r>
              <a:rPr lang="en-US" sz="4000" dirty="0" err="1" smtClean="0"/>
              <a:t>memenuhi</a:t>
            </a:r>
            <a:r>
              <a:rPr lang="en-US" sz="4000" dirty="0" smtClean="0"/>
              <a:t>  </a:t>
            </a:r>
            <a:r>
              <a:rPr lang="en-US" sz="4000" dirty="0" err="1"/>
              <a:t>syarat</a:t>
            </a:r>
            <a:r>
              <a:rPr lang="en-US" sz="4000" dirty="0"/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operasional</a:t>
            </a:r>
            <a:r>
              <a:rPr lang="en-US" sz="4000" dirty="0"/>
              <a:t>  di  PPI</a:t>
            </a:r>
            <a:r>
              <a:rPr lang="en-US" sz="4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19D2-E5F0-4322-8664-84C82A2CBB7F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63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250576" y="1049079"/>
            <a:ext cx="101547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Adanya</a:t>
            </a:r>
            <a:r>
              <a:rPr lang="en-US" sz="4000" dirty="0" smtClean="0"/>
              <a:t>  </a:t>
            </a:r>
            <a:r>
              <a:rPr lang="en-US" sz="4000" dirty="0" err="1"/>
              <a:t>gedung</a:t>
            </a:r>
            <a:r>
              <a:rPr lang="en-US" sz="4000" dirty="0"/>
              <a:t>  </a:t>
            </a:r>
            <a:r>
              <a:rPr lang="en-US" sz="4000" dirty="0" err="1"/>
              <a:t>atau</a:t>
            </a:r>
            <a:r>
              <a:rPr lang="en-US" sz="4000" dirty="0"/>
              <a:t>  </a:t>
            </a:r>
            <a:r>
              <a:rPr lang="en-US" sz="4000" dirty="0" err="1"/>
              <a:t>ruang</a:t>
            </a:r>
            <a:r>
              <a:rPr lang="en-US" sz="4000" dirty="0"/>
              <a:t>  </a:t>
            </a: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 smtClean="0"/>
              <a:t>pelelangan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 (TPI) di PPI.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Kelengkapan</a:t>
            </a:r>
            <a:r>
              <a:rPr lang="en-US" sz="4000" dirty="0" smtClean="0"/>
              <a:t> </a:t>
            </a:r>
            <a:r>
              <a:rPr lang="en-US" sz="4000" dirty="0" err="1"/>
              <a:t>peralatan</a:t>
            </a:r>
            <a:r>
              <a:rPr lang="en-US" sz="4000" dirty="0"/>
              <a:t> </a:t>
            </a:r>
            <a:r>
              <a:rPr lang="en-US" sz="4000" dirty="0" err="1"/>
              <a:t>lelang</a:t>
            </a:r>
            <a:r>
              <a:rPr lang="en-US" sz="4000" dirty="0"/>
              <a:t> (</a:t>
            </a:r>
            <a:r>
              <a:rPr lang="en-US" sz="4000" dirty="0" err="1" smtClean="0"/>
              <a:t>keranjang</a:t>
            </a:r>
            <a:r>
              <a:rPr lang="en-US" sz="4000" dirty="0" smtClean="0"/>
              <a:t>, </a:t>
            </a:r>
            <a:r>
              <a:rPr lang="en-US" sz="4000" dirty="0" err="1" smtClean="0"/>
              <a:t>meja</a:t>
            </a:r>
            <a:r>
              <a:rPr lang="en-US" sz="4000" dirty="0" smtClean="0"/>
              <a:t>/</a:t>
            </a:r>
            <a:r>
              <a:rPr lang="en-US" sz="4000" dirty="0" err="1" smtClean="0"/>
              <a:t>lantai</a:t>
            </a:r>
            <a:r>
              <a:rPr lang="en-US" sz="4000" dirty="0" smtClean="0"/>
              <a:t>  </a:t>
            </a:r>
            <a:r>
              <a:rPr lang="en-US" sz="4000" dirty="0" err="1"/>
              <a:t>pajang</a:t>
            </a:r>
            <a:r>
              <a:rPr lang="en-US" sz="4000" dirty="0"/>
              <a:t>,  </a:t>
            </a:r>
            <a:r>
              <a:rPr lang="en-US" sz="4000" dirty="0" err="1"/>
              <a:t>ruangan</a:t>
            </a:r>
            <a:r>
              <a:rPr lang="en-US" sz="4000" dirty="0"/>
              <a:t>  </a:t>
            </a:r>
            <a:r>
              <a:rPr lang="en-US" sz="4000" dirty="0" err="1"/>
              <a:t>sejuk</a:t>
            </a:r>
            <a:r>
              <a:rPr lang="en-US" sz="4000" dirty="0"/>
              <a:t>  </a:t>
            </a:r>
            <a:r>
              <a:rPr lang="en-US" sz="4000" dirty="0" err="1" smtClean="0"/>
              <a:t>tertutup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/>
              <a:t>sebagainya</a:t>
            </a:r>
            <a:r>
              <a:rPr lang="en-US" sz="4000" dirty="0" smtClean="0"/>
              <a:t>).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Kelengkapan</a:t>
            </a:r>
            <a:r>
              <a:rPr lang="en-US" sz="4000" dirty="0" smtClean="0"/>
              <a:t>  </a:t>
            </a:r>
            <a:r>
              <a:rPr lang="en-US" sz="4000" dirty="0" err="1" smtClean="0"/>
              <a:t>peralatan</a:t>
            </a:r>
            <a:r>
              <a:rPr lang="en-US" sz="4000" dirty="0" smtClean="0"/>
              <a:t> </a:t>
            </a:r>
            <a:r>
              <a:rPr lang="en-US" sz="4000" dirty="0" err="1" smtClean="0"/>
              <a:t>pedagang</a:t>
            </a:r>
            <a:r>
              <a:rPr lang="en-US" sz="4000" dirty="0" smtClean="0"/>
              <a:t>/</a:t>
            </a:r>
            <a:r>
              <a:rPr lang="en-US" sz="4000" dirty="0" err="1" smtClean="0"/>
              <a:t>pembeli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segar</a:t>
            </a:r>
            <a:r>
              <a:rPr lang="en-US" sz="4000" dirty="0"/>
              <a:t>  (cool  </a:t>
            </a:r>
            <a:r>
              <a:rPr lang="en-US" sz="4000" dirty="0" smtClean="0"/>
              <a:t>box, </a:t>
            </a:r>
            <a:r>
              <a:rPr lang="en-US" sz="4000" dirty="0" err="1" smtClean="0"/>
              <a:t>keranjang</a:t>
            </a:r>
            <a:r>
              <a:rPr lang="en-US" sz="4000" dirty="0"/>
              <a:t>, </a:t>
            </a:r>
            <a:r>
              <a:rPr lang="en-US" sz="4000" dirty="0" err="1"/>
              <a:t>alat</a:t>
            </a:r>
            <a:r>
              <a:rPr lang="en-US" sz="4000" dirty="0"/>
              <a:t> </a:t>
            </a:r>
            <a:r>
              <a:rPr lang="en-US" sz="4000" dirty="0" err="1"/>
              <a:t>angkut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sebagainya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4981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048871" y="826585"/>
            <a:ext cx="102197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err="1"/>
              <a:t>Kelengkapan</a:t>
            </a:r>
            <a:r>
              <a:rPr lang="en-US" sz="4000" dirty="0"/>
              <a:t>  </a:t>
            </a:r>
            <a:r>
              <a:rPr lang="en-US" sz="4000" dirty="0" err="1"/>
              <a:t>Bahan</a:t>
            </a:r>
            <a:r>
              <a:rPr lang="en-US" sz="4000" dirty="0"/>
              <a:t>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 smtClean="0"/>
              <a:t>Sarana</a:t>
            </a:r>
            <a:r>
              <a:rPr lang="en-US" sz="4000" dirty="0" smtClean="0"/>
              <a:t> Handling </a:t>
            </a:r>
            <a:r>
              <a:rPr lang="en-US" sz="4000" dirty="0" err="1"/>
              <a:t>Ikan</a:t>
            </a:r>
            <a:r>
              <a:rPr lang="en-US" sz="4000" dirty="0"/>
              <a:t> di PPI </a:t>
            </a:r>
            <a:endParaRPr lang="en-US" sz="4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</a:rPr>
              <a:t>Air </a:t>
            </a:r>
            <a:r>
              <a:rPr lang="en-US" sz="4000" dirty="0" err="1" smtClean="0">
                <a:solidFill>
                  <a:srgbClr val="FF0000"/>
                </a:solidFill>
              </a:rPr>
              <a:t>bersih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err="1"/>
              <a:t>Secara</a:t>
            </a:r>
            <a:r>
              <a:rPr lang="en-US" sz="4000" dirty="0"/>
              <a:t>  </a:t>
            </a:r>
            <a:r>
              <a:rPr lang="en-US" sz="4000" dirty="0" err="1"/>
              <a:t>kasar</a:t>
            </a:r>
            <a:r>
              <a:rPr lang="en-US" sz="4000" dirty="0"/>
              <a:t>  </a:t>
            </a:r>
            <a:r>
              <a:rPr lang="en-US" sz="4000" dirty="0" err="1"/>
              <a:t>kebutuhan</a:t>
            </a:r>
            <a:r>
              <a:rPr lang="en-US" sz="4000" dirty="0"/>
              <a:t>  air  </a:t>
            </a:r>
            <a:r>
              <a:rPr lang="en-US" sz="4000" dirty="0" err="1"/>
              <a:t>bersih</a:t>
            </a:r>
            <a:r>
              <a:rPr lang="en-US" sz="4000" dirty="0"/>
              <a:t>  di  </a:t>
            </a:r>
            <a:r>
              <a:rPr lang="en-US" sz="4000" dirty="0" smtClean="0"/>
              <a:t>PPI </a:t>
            </a:r>
            <a:r>
              <a:rPr lang="en-US" sz="4000" dirty="0" err="1" smtClean="0"/>
              <a:t>lebih</a:t>
            </a:r>
            <a:r>
              <a:rPr lang="en-US" sz="4000" dirty="0" smtClean="0"/>
              <a:t>  </a:t>
            </a:r>
            <a:r>
              <a:rPr lang="en-US" sz="4000" dirty="0" err="1"/>
              <a:t>kurang</a:t>
            </a:r>
            <a:r>
              <a:rPr lang="en-US" sz="4000" dirty="0"/>
              <a:t>  4-5  kali  </a:t>
            </a:r>
            <a:r>
              <a:rPr lang="en-US" sz="4000" dirty="0" err="1"/>
              <a:t>dari</a:t>
            </a:r>
            <a:r>
              <a:rPr lang="en-US" sz="4000" dirty="0"/>
              <a:t>  volume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smtClean="0"/>
              <a:t>yang </a:t>
            </a:r>
            <a:r>
              <a:rPr lang="en-US" sz="4000" dirty="0" err="1" smtClean="0"/>
              <a:t>didaratkan</a:t>
            </a:r>
            <a:r>
              <a:rPr lang="en-US" sz="4000" dirty="0" smtClean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 </a:t>
            </a:r>
            <a:r>
              <a:rPr lang="en-US" sz="4000" dirty="0" err="1"/>
              <a:t>disuplai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 smtClean="0"/>
              <a:t>perusahaan</a:t>
            </a:r>
            <a:r>
              <a:rPr lang="en-US" sz="4000" dirty="0" smtClean="0"/>
              <a:t> </a:t>
            </a:r>
            <a:r>
              <a:rPr lang="en-US" sz="4000" dirty="0" err="1" smtClean="0"/>
              <a:t>penyedia</a:t>
            </a:r>
            <a:r>
              <a:rPr lang="en-US" sz="4000" dirty="0" smtClean="0"/>
              <a:t>  </a:t>
            </a:r>
            <a:r>
              <a:rPr lang="en-US" sz="4000" dirty="0"/>
              <a:t>air  </a:t>
            </a:r>
            <a:r>
              <a:rPr lang="en-US" sz="4000" dirty="0" err="1"/>
              <a:t>bersih</a:t>
            </a:r>
            <a:r>
              <a:rPr lang="en-US" sz="4000" dirty="0"/>
              <a:t>  (PDAM)  </a:t>
            </a:r>
            <a:r>
              <a:rPr lang="en-US" sz="4000" dirty="0" err="1"/>
              <a:t>setempat</a:t>
            </a:r>
            <a:r>
              <a:rPr lang="en-US" sz="4000" dirty="0"/>
              <a:t>,  </a:t>
            </a:r>
            <a:r>
              <a:rPr lang="en-US" sz="4000" dirty="0" err="1" smtClean="0"/>
              <a:t>sumur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/>
              <a:t>sebagainya</a:t>
            </a:r>
            <a:r>
              <a:rPr lang="en-US" sz="4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4DB8-2A93-43B4-866D-BF18AB062ABC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59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058462" y="1203102"/>
            <a:ext cx="10219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err="1" smtClean="0"/>
              <a:t>Secara</a:t>
            </a:r>
            <a:r>
              <a:rPr lang="en-US" sz="4000" dirty="0" smtClean="0"/>
              <a:t>  </a:t>
            </a:r>
            <a:r>
              <a:rPr lang="en-US" sz="4000" dirty="0"/>
              <a:t>ideal  </a:t>
            </a:r>
            <a:r>
              <a:rPr lang="en-US" sz="4000" dirty="0" err="1"/>
              <a:t>syarat</a:t>
            </a:r>
            <a:r>
              <a:rPr lang="en-US" sz="4000" dirty="0"/>
              <a:t>  </a:t>
            </a:r>
            <a:r>
              <a:rPr lang="en-US" sz="4000" dirty="0" err="1" smtClean="0"/>
              <a:t>baku</a:t>
            </a:r>
            <a:r>
              <a:rPr lang="en-US" sz="4000" dirty="0" smtClean="0"/>
              <a:t> air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mengolah</a:t>
            </a:r>
            <a:r>
              <a:rPr lang="en-US" sz="4000" dirty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adalah</a:t>
            </a:r>
            <a:r>
              <a:rPr lang="en-US" sz="4000" dirty="0"/>
              <a:t>  </a:t>
            </a:r>
            <a:r>
              <a:rPr lang="en-US" sz="4000" dirty="0" err="1"/>
              <a:t>sama</a:t>
            </a:r>
            <a:r>
              <a:rPr lang="en-US" sz="4000" dirty="0"/>
              <a:t> 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air  </a:t>
            </a:r>
            <a:r>
              <a:rPr lang="en-US" sz="4000" dirty="0" err="1"/>
              <a:t>bahan</a:t>
            </a:r>
            <a:r>
              <a:rPr lang="en-US" sz="4000" dirty="0"/>
              <a:t>  </a:t>
            </a:r>
            <a:r>
              <a:rPr lang="en-US" sz="4000" dirty="0" err="1"/>
              <a:t>baku</a:t>
            </a:r>
            <a:r>
              <a:rPr lang="en-US" sz="4000" dirty="0"/>
              <a:t>  </a:t>
            </a:r>
            <a:r>
              <a:rPr lang="en-US" sz="4000" dirty="0" err="1"/>
              <a:t>untuk</a:t>
            </a:r>
            <a:r>
              <a:rPr lang="en-US" sz="4000" dirty="0"/>
              <a:t>  </a:t>
            </a:r>
            <a:r>
              <a:rPr lang="en-US" sz="4000" dirty="0" err="1"/>
              <a:t>minum</a:t>
            </a:r>
            <a:r>
              <a:rPr lang="en-US" sz="4000" dirty="0"/>
              <a:t>  yang  </a:t>
            </a:r>
            <a:r>
              <a:rPr lang="en-US" sz="4000" dirty="0" err="1" smtClean="0"/>
              <a:t>mencakup</a:t>
            </a:r>
            <a:r>
              <a:rPr lang="en-US" sz="4000" dirty="0" smtClean="0"/>
              <a:t> </a:t>
            </a:r>
            <a:r>
              <a:rPr lang="en-US" sz="4000" dirty="0" err="1" smtClean="0"/>
              <a:t>syarat</a:t>
            </a:r>
            <a:r>
              <a:rPr lang="en-US" sz="4000" dirty="0" smtClean="0"/>
              <a:t>  </a:t>
            </a:r>
            <a:r>
              <a:rPr lang="en-US" sz="4000" dirty="0" err="1"/>
              <a:t>fisika</a:t>
            </a:r>
            <a:r>
              <a:rPr lang="en-US" sz="4000" dirty="0"/>
              <a:t>,   </a:t>
            </a:r>
            <a:r>
              <a:rPr lang="en-US" sz="4000" dirty="0" err="1"/>
              <a:t>kimia</a:t>
            </a:r>
            <a:r>
              <a:rPr lang="en-US" sz="4000" dirty="0"/>
              <a:t>  </a:t>
            </a:r>
            <a:r>
              <a:rPr lang="en-US" sz="4000" dirty="0" err="1"/>
              <a:t>biologi</a:t>
            </a:r>
            <a:r>
              <a:rPr lang="en-US" sz="4000" dirty="0"/>
              <a:t>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 smtClean="0"/>
              <a:t>radioaktif</a:t>
            </a:r>
            <a:r>
              <a:rPr lang="en-US" sz="4000" dirty="0" smtClean="0"/>
              <a:t>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 </a:t>
            </a:r>
            <a:r>
              <a:rPr lang="en-US" sz="4000" dirty="0"/>
              <a:t>yang  </a:t>
            </a:r>
            <a:r>
              <a:rPr lang="en-US" sz="4000" dirty="0" err="1"/>
              <a:t>ditetapkan</a:t>
            </a:r>
            <a:r>
              <a:rPr lang="en-US" sz="4000" dirty="0"/>
              <a:t>  </a:t>
            </a:r>
            <a:r>
              <a:rPr lang="en-US" sz="4000" dirty="0" err="1"/>
              <a:t>oleh</a:t>
            </a:r>
            <a:r>
              <a:rPr lang="en-US" sz="4000" dirty="0"/>
              <a:t>  </a:t>
            </a:r>
            <a:r>
              <a:rPr lang="en-US" sz="4000" dirty="0" err="1" smtClean="0"/>
              <a:t>Departemen</a:t>
            </a:r>
            <a:r>
              <a:rPr lang="en-US" sz="4000" dirty="0" smtClean="0"/>
              <a:t> </a:t>
            </a:r>
            <a:r>
              <a:rPr lang="en-US" sz="4000" dirty="0" err="1" smtClean="0"/>
              <a:t>Kesehatan</a:t>
            </a:r>
            <a:r>
              <a:rPr lang="en-US" sz="4000" dirty="0" smtClean="0"/>
              <a:t> 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595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234591" y="1142497"/>
            <a:ext cx="92794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Syarat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fisik</a:t>
            </a:r>
            <a:r>
              <a:rPr lang="en-US" sz="4000" dirty="0">
                <a:solidFill>
                  <a:srgbClr val="FF0000"/>
                </a:solidFill>
              </a:rPr>
              <a:t>  air  yang  </a:t>
            </a:r>
            <a:r>
              <a:rPr lang="en-US" sz="4000" dirty="0" err="1">
                <a:solidFill>
                  <a:srgbClr val="FF0000"/>
                </a:solidFill>
              </a:rPr>
              <a:t>berkualitas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smtClean="0"/>
              <a:t>: </a:t>
            </a:r>
            <a:endParaRPr lang="en-US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jernih</a:t>
            </a:r>
            <a:r>
              <a:rPr lang="en-US" sz="4000" dirty="0" smtClean="0"/>
              <a:t>  </a:t>
            </a:r>
            <a:r>
              <a:rPr lang="en-US" sz="4000" dirty="0" err="1"/>
              <a:t>atau</a:t>
            </a:r>
            <a:r>
              <a:rPr lang="en-US" sz="4000" dirty="0"/>
              <a:t>  </a:t>
            </a:r>
            <a:r>
              <a:rPr lang="en-US" sz="4000" dirty="0" err="1"/>
              <a:t>tidak</a:t>
            </a:r>
            <a:r>
              <a:rPr lang="en-US" sz="4000" dirty="0"/>
              <a:t>  </a:t>
            </a:r>
            <a:r>
              <a:rPr lang="en-US" sz="4000" dirty="0" err="1"/>
              <a:t>keruh</a:t>
            </a:r>
            <a:r>
              <a:rPr lang="en-US" sz="4000" dirty="0"/>
              <a:t>,  </a:t>
            </a: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tidak</a:t>
            </a:r>
            <a:r>
              <a:rPr lang="en-US" sz="4000" dirty="0" smtClean="0"/>
              <a:t>  </a:t>
            </a:r>
            <a:r>
              <a:rPr lang="en-US" sz="4000" dirty="0" err="1" smtClean="0"/>
              <a:t>berwarna</a:t>
            </a:r>
            <a:r>
              <a:rPr lang="en-US" sz="4000" dirty="0" smtClean="0"/>
              <a:t>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rasanya</a:t>
            </a:r>
            <a:r>
              <a:rPr lang="en-US" sz="4000" dirty="0" smtClean="0"/>
              <a:t>  </a:t>
            </a:r>
            <a:r>
              <a:rPr lang="en-US" sz="4000" dirty="0" err="1"/>
              <a:t>tawar</a:t>
            </a:r>
            <a:r>
              <a:rPr lang="en-US" sz="4000" dirty="0"/>
              <a:t>,  </a:t>
            </a: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tidak</a:t>
            </a:r>
            <a:r>
              <a:rPr lang="en-US" sz="4000" dirty="0" smtClean="0"/>
              <a:t>  </a:t>
            </a:r>
            <a:r>
              <a:rPr lang="en-US" sz="4000" dirty="0" err="1"/>
              <a:t>berbau</a:t>
            </a:r>
            <a:r>
              <a:rPr lang="en-US" sz="4000" dirty="0"/>
              <a:t>,  </a:t>
            </a: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suhunya</a:t>
            </a:r>
            <a:r>
              <a:rPr lang="en-US" sz="4000" dirty="0" smtClean="0"/>
              <a:t>  normal (20-26°)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mengandung</a:t>
            </a:r>
            <a:r>
              <a:rPr lang="en-US" sz="4000" dirty="0"/>
              <a:t> </a:t>
            </a:r>
            <a:r>
              <a:rPr lang="en-US" sz="4000" dirty="0" err="1"/>
              <a:t>zat</a:t>
            </a:r>
            <a:r>
              <a:rPr lang="en-US" sz="4000" dirty="0"/>
              <a:t> </a:t>
            </a:r>
            <a:r>
              <a:rPr lang="en-US" sz="4000" dirty="0" err="1" smtClean="0"/>
              <a:t>padatan</a:t>
            </a:r>
            <a:r>
              <a:rPr lang="en-US" sz="4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1537-E679-4BFA-BCCC-CD888BE3B433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83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842131" y="702840"/>
            <a:ext cx="3591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Ikan</a:t>
            </a:r>
            <a:r>
              <a:rPr lang="en-US" sz="3600" b="1" dirty="0"/>
              <a:t> </a:t>
            </a:r>
            <a:r>
              <a:rPr lang="en-US" sz="3600" b="1" dirty="0" err="1"/>
              <a:t>Ukuran</a:t>
            </a:r>
            <a:r>
              <a:rPr lang="en-US" sz="3600" b="1" dirty="0"/>
              <a:t> Kecil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4730" y="1473788"/>
            <a:ext cx="10089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Ikan</a:t>
            </a:r>
            <a:r>
              <a:rPr lang="en-US" sz="3200" dirty="0"/>
              <a:t>  </a:t>
            </a:r>
            <a:r>
              <a:rPr lang="en-US" sz="3200" dirty="0" err="1"/>
              <a:t>dinyatakan</a:t>
            </a:r>
            <a:r>
              <a:rPr lang="en-US" sz="3200" dirty="0"/>
              <a:t>  </a:t>
            </a:r>
            <a:r>
              <a:rPr lang="en-US" sz="3200" dirty="0" err="1"/>
              <a:t>berukuran</a:t>
            </a:r>
            <a:r>
              <a:rPr lang="en-US" sz="3200" dirty="0"/>
              <a:t> 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 smtClean="0"/>
              <a:t>berat</a:t>
            </a:r>
            <a:r>
              <a:rPr lang="en-US" sz="3200" dirty="0" smtClean="0"/>
              <a:t> </a:t>
            </a:r>
            <a:r>
              <a:rPr lang="en-US" sz="3200" dirty="0"/>
              <a:t>per </a:t>
            </a:r>
            <a:r>
              <a:rPr lang="en-US" sz="3200" dirty="0" err="1"/>
              <a:t>ekornya</a:t>
            </a:r>
            <a:r>
              <a:rPr lang="en-US" sz="3200" dirty="0"/>
              <a:t>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200 g (5 </a:t>
            </a:r>
            <a:r>
              <a:rPr lang="en-US" sz="3200" dirty="0" err="1"/>
              <a:t>ekor</a:t>
            </a:r>
            <a:r>
              <a:rPr lang="en-US" sz="3200" dirty="0"/>
              <a:t> per kg)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10 </a:t>
            </a:r>
            <a:r>
              <a:rPr lang="en-US" sz="3200" dirty="0" smtClean="0"/>
              <a:t>kg.  </a:t>
            </a:r>
          </a:p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 </a:t>
            </a:r>
            <a:r>
              <a:rPr lang="en-US" sz="3200" dirty="0" err="1"/>
              <a:t>ikan</a:t>
            </a:r>
            <a:r>
              <a:rPr lang="en-US" sz="3200" dirty="0"/>
              <a:t>  yang  </a:t>
            </a:r>
            <a:r>
              <a:rPr lang="en-US" sz="3200" dirty="0" err="1" smtClean="0"/>
              <a:t>dikelompokkan</a:t>
            </a:r>
            <a:r>
              <a:rPr lang="en-US" sz="3200" dirty="0" smtClean="0"/>
              <a:t>  </a:t>
            </a:r>
            <a:r>
              <a:rPr lang="en-US" sz="3200" dirty="0" err="1" smtClean="0"/>
              <a:t>sebagai</a:t>
            </a:r>
            <a:endParaRPr lang="en-US" sz="3200" dirty="0" smtClean="0"/>
          </a:p>
          <a:p>
            <a:r>
              <a:rPr lang="en-US" sz="3200" dirty="0" err="1" smtClean="0"/>
              <a:t>ikan</a:t>
            </a:r>
            <a:r>
              <a:rPr lang="en-US" sz="3200" dirty="0" smtClean="0"/>
              <a:t> </a:t>
            </a:r>
            <a:r>
              <a:rPr lang="en-US" sz="3200" dirty="0" err="1" smtClean="0"/>
              <a:t>kecil</a:t>
            </a:r>
            <a:r>
              <a:rPr lang="en-US" sz="3200" dirty="0" smtClean="0"/>
              <a:t>:  </a:t>
            </a:r>
          </a:p>
          <a:p>
            <a:endParaRPr lang="en-US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57407" y="3326917"/>
            <a:ext cx="224773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Teri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Tongkol</a:t>
            </a:r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Cakalang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Tenggiri</a:t>
            </a:r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Layur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478306" y="3202300"/>
            <a:ext cx="4455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Lemuru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Kembung</a:t>
            </a:r>
            <a:r>
              <a:rPr lang="en-US" sz="32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Tembang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Layang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Kuniran</a:t>
            </a:r>
            <a:r>
              <a:rPr lang="en-US" sz="3200" dirty="0"/>
              <a:t>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err="1"/>
              <a:t>Petek</a:t>
            </a:r>
            <a:r>
              <a:rPr lang="en-US" sz="3200" dirty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D164-04B8-4F1F-B874-EB1541D0BDC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9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142517" y="741594"/>
            <a:ext cx="9753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Syarat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biologis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mikrobiologis</a:t>
            </a:r>
            <a:r>
              <a:rPr lang="en-US" sz="4000" dirty="0">
                <a:solidFill>
                  <a:srgbClr val="FF0000"/>
                </a:solidFill>
              </a:rPr>
              <a:t>)  air  </a:t>
            </a:r>
            <a:r>
              <a:rPr lang="en-US" sz="4000" dirty="0" smtClean="0">
                <a:solidFill>
                  <a:srgbClr val="FF0000"/>
                </a:solidFill>
              </a:rPr>
              <a:t>yang </a:t>
            </a:r>
            <a:r>
              <a:rPr lang="en-US" sz="4000" dirty="0" err="1" smtClean="0">
                <a:solidFill>
                  <a:srgbClr val="FF0000"/>
                </a:solidFill>
              </a:rPr>
              <a:t>baik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mutunya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adalah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r>
              <a:rPr lang="en-US" sz="40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mengandung</a:t>
            </a:r>
            <a:r>
              <a:rPr lang="en-US" sz="4000" dirty="0" smtClean="0"/>
              <a:t> </a:t>
            </a:r>
            <a:r>
              <a:rPr lang="en-US" sz="4000" dirty="0" err="1" smtClean="0"/>
              <a:t>bakteri</a:t>
            </a:r>
            <a:r>
              <a:rPr lang="en-US" sz="4000" dirty="0" smtClean="0"/>
              <a:t>  </a:t>
            </a:r>
            <a:r>
              <a:rPr lang="en-US" sz="4000" dirty="0" err="1"/>
              <a:t>patogen</a:t>
            </a:r>
            <a:r>
              <a:rPr lang="en-US" sz="4000" dirty="0"/>
              <a:t>  (</a:t>
            </a:r>
            <a:r>
              <a:rPr lang="en-US" sz="4000" dirty="0" err="1"/>
              <a:t>berbahaya</a:t>
            </a:r>
            <a:r>
              <a:rPr lang="en-US" sz="4000" dirty="0"/>
              <a:t>  </a:t>
            </a:r>
            <a:r>
              <a:rPr lang="en-US" sz="4000" dirty="0" err="1"/>
              <a:t>bagi</a:t>
            </a:r>
            <a:r>
              <a:rPr lang="en-US" sz="4000" dirty="0"/>
              <a:t>  </a:t>
            </a:r>
            <a:r>
              <a:rPr lang="en-US" sz="4000" dirty="0" err="1" smtClean="0"/>
              <a:t>kesehatan</a:t>
            </a:r>
            <a:r>
              <a:rPr lang="en-US" sz="4000" dirty="0" smtClean="0"/>
              <a:t>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  </a:t>
            </a:r>
            <a:r>
              <a:rPr lang="en-US" sz="4000" dirty="0" err="1"/>
              <a:t>seperti</a:t>
            </a:r>
            <a:r>
              <a:rPr lang="en-US" sz="4000" dirty="0"/>
              <a:t>  </a:t>
            </a:r>
            <a:r>
              <a:rPr lang="en-US" sz="4000" dirty="0" err="1"/>
              <a:t>golongan</a:t>
            </a:r>
            <a:r>
              <a:rPr lang="en-US" sz="4000" dirty="0"/>
              <a:t>  </a:t>
            </a:r>
            <a:r>
              <a:rPr lang="en-US" sz="4000" i="1" dirty="0"/>
              <a:t>Coli,  </a:t>
            </a:r>
            <a:r>
              <a:rPr lang="en-US" sz="4000" i="1" dirty="0" smtClean="0"/>
              <a:t>Salmonella </a:t>
            </a:r>
            <a:r>
              <a:rPr lang="en-US" sz="4000" i="1" dirty="0" err="1" smtClean="0"/>
              <a:t>typhi</a:t>
            </a:r>
            <a:r>
              <a:rPr lang="en-US" sz="4000" i="1" dirty="0" smtClean="0"/>
              <a:t>, </a:t>
            </a:r>
            <a:r>
              <a:rPr lang="en-US" sz="4000" i="1" dirty="0"/>
              <a:t>Vibrio  </a:t>
            </a:r>
            <a:r>
              <a:rPr lang="en-US" sz="4000" i="1" dirty="0" err="1"/>
              <a:t>kolera</a:t>
            </a:r>
            <a:r>
              <a:rPr lang="en-US" sz="4000" i="1" dirty="0"/>
              <a:t> </a:t>
            </a:r>
            <a:r>
              <a:rPr lang="en-US" sz="4000" dirty="0" err="1" smtClean="0"/>
              <a:t>dsb</a:t>
            </a:r>
            <a:r>
              <a:rPr lang="en-US" sz="4000" dirty="0" smtClean="0"/>
              <a:t>, yang </a:t>
            </a:r>
            <a:r>
              <a:rPr lang="en-US" sz="4000" dirty="0" err="1"/>
              <a:t>mudah</a:t>
            </a:r>
            <a:r>
              <a:rPr lang="en-US" sz="4000" dirty="0"/>
              <a:t> </a:t>
            </a:r>
            <a:r>
              <a:rPr lang="en-US" sz="4000" dirty="0" err="1" smtClean="0"/>
              <a:t>tersebar</a:t>
            </a:r>
            <a:r>
              <a:rPr lang="en-US" sz="4000" dirty="0" smtClean="0"/>
              <a:t>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 </a:t>
            </a:r>
            <a:r>
              <a:rPr lang="en-US" sz="4000" dirty="0"/>
              <a:t>air)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non  </a:t>
            </a:r>
            <a:r>
              <a:rPr lang="en-US" sz="4000" dirty="0" err="1"/>
              <a:t>patogen</a:t>
            </a:r>
            <a:r>
              <a:rPr lang="en-US" sz="4000" dirty="0"/>
              <a:t>  (</a:t>
            </a:r>
            <a:r>
              <a:rPr lang="en-US" sz="4000" i="1" dirty="0" err="1" smtClean="0"/>
              <a:t>Actinomycetes</a:t>
            </a:r>
            <a:r>
              <a:rPr lang="en-US" sz="4000" i="1" dirty="0" smtClean="0"/>
              <a:t>, Phytoplankton</a:t>
            </a:r>
            <a:r>
              <a:rPr lang="en-US" sz="4000" i="1" dirty="0"/>
              <a:t>, Coliform, </a:t>
            </a:r>
            <a:r>
              <a:rPr lang="en-US" sz="4000" i="1" dirty="0" err="1" smtClean="0"/>
              <a:t>Cladoceradsb</a:t>
            </a:r>
            <a:r>
              <a:rPr lang="en-US" sz="4000" dirty="0" smtClean="0"/>
              <a:t>). 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8105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60" t="34065" r="30625" b="35099"/>
          <a:stretch/>
        </p:blipFill>
        <p:spPr>
          <a:xfrm>
            <a:off x="1990165" y="1102658"/>
            <a:ext cx="7940486" cy="47468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BD62-65BB-4503-A9FF-C169DB1FA5B0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3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042538" y="676204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538" y="1482070"/>
            <a:ext cx="10235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4000" dirty="0" err="1"/>
              <a:t>Jumlah</a:t>
            </a:r>
            <a:r>
              <a:rPr lang="en-US" sz="4000" dirty="0"/>
              <a:t>  </a:t>
            </a:r>
            <a:r>
              <a:rPr lang="en-US" sz="4000" dirty="0" err="1"/>
              <a:t>es</a:t>
            </a:r>
            <a:r>
              <a:rPr lang="en-US" sz="4000" dirty="0"/>
              <a:t>  yang  </a:t>
            </a:r>
            <a:r>
              <a:rPr lang="en-US" sz="4000" dirty="0" err="1"/>
              <a:t>dibutuhkan</a:t>
            </a:r>
            <a:r>
              <a:rPr lang="en-US" sz="4000" dirty="0"/>
              <a:t>   di  PPI 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diperkirakan</a:t>
            </a:r>
            <a:r>
              <a:rPr lang="en-US" sz="4000" dirty="0" smtClean="0"/>
              <a:t>  </a:t>
            </a:r>
            <a:r>
              <a:rPr lang="en-US" sz="4000" dirty="0" err="1"/>
              <a:t>lebih</a:t>
            </a:r>
            <a:r>
              <a:rPr lang="en-US" sz="4000" dirty="0"/>
              <a:t>  </a:t>
            </a:r>
            <a:r>
              <a:rPr lang="en-US" sz="4000" dirty="0" err="1"/>
              <a:t>kurang</a:t>
            </a:r>
            <a:r>
              <a:rPr lang="en-US" sz="4000" dirty="0"/>
              <a:t>  3  kali  </a:t>
            </a:r>
            <a:r>
              <a:rPr lang="en-US" sz="4000" dirty="0" err="1"/>
              <a:t>dari</a:t>
            </a:r>
            <a:r>
              <a:rPr lang="en-US" sz="4000" dirty="0"/>
              <a:t>  </a:t>
            </a:r>
            <a:r>
              <a:rPr lang="en-US" sz="4000" dirty="0" err="1" smtClean="0"/>
              <a:t>jumlah</a:t>
            </a:r>
            <a:r>
              <a:rPr lang="en-US" sz="4000" dirty="0" smtClean="0"/>
              <a:t> volume  </a:t>
            </a:r>
            <a:r>
              <a:rPr lang="en-US" sz="4000" dirty="0" err="1" smtClean="0"/>
              <a:t>ikan</a:t>
            </a:r>
            <a:r>
              <a:rPr lang="en-US" sz="4000" dirty="0" smtClean="0"/>
              <a:t>,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 </a:t>
            </a:r>
            <a:r>
              <a:rPr lang="en-US" sz="4000" dirty="0" err="1"/>
              <a:t>dasar</a:t>
            </a:r>
            <a:r>
              <a:rPr lang="en-US" sz="4000" dirty="0"/>
              <a:t>  </a:t>
            </a:r>
            <a:r>
              <a:rPr lang="en-US" sz="4000" dirty="0" err="1"/>
              <a:t>perhitungan</a:t>
            </a:r>
            <a:r>
              <a:rPr lang="en-US" sz="4000" dirty="0"/>
              <a:t> </a:t>
            </a:r>
            <a:endParaRPr lang="en-US" sz="4000" dirty="0" smtClean="0"/>
          </a:p>
          <a:p>
            <a:pPr marL="739775" indent="-457200" algn="just">
              <a:buFont typeface="Wingdings" panose="05000000000000000000" pitchFamily="2" charset="2"/>
              <a:buChar char="§"/>
            </a:pPr>
            <a:r>
              <a:rPr lang="en-US" sz="4000" dirty="0" smtClean="0"/>
              <a:t>1 </a:t>
            </a:r>
            <a:r>
              <a:rPr lang="en-US" sz="4000" dirty="0" err="1"/>
              <a:t>bagian</a:t>
            </a:r>
            <a:r>
              <a:rPr lang="en-US" sz="4000" dirty="0"/>
              <a:t> 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mendinginkan</a:t>
            </a:r>
            <a:r>
              <a:rPr lang="en-US" sz="4000" dirty="0" smtClean="0"/>
              <a:t> </a:t>
            </a:r>
            <a:r>
              <a:rPr lang="en-US" sz="4000" dirty="0" err="1"/>
              <a:t>ikan</a:t>
            </a:r>
            <a:r>
              <a:rPr lang="en-US" sz="4000" dirty="0"/>
              <a:t>, </a:t>
            </a:r>
            <a:endParaRPr lang="en-US" sz="4000" dirty="0" smtClean="0"/>
          </a:p>
          <a:p>
            <a:pPr marL="739775" indent="-457200" algn="just">
              <a:buFont typeface="Wingdings" panose="05000000000000000000" pitchFamily="2" charset="2"/>
              <a:buChar char="§"/>
            </a:pPr>
            <a:r>
              <a:rPr lang="en-US" sz="4000" dirty="0" smtClean="0"/>
              <a:t>1 </a:t>
            </a:r>
            <a:r>
              <a:rPr lang="en-US" sz="4000" dirty="0" err="1"/>
              <a:t>bagian</a:t>
            </a:r>
            <a:r>
              <a:rPr lang="en-US" sz="4000" dirty="0"/>
              <a:t> </a:t>
            </a:r>
            <a:r>
              <a:rPr lang="en-US" sz="4000" dirty="0" err="1"/>
              <a:t>perbekalan</a:t>
            </a:r>
            <a:r>
              <a:rPr lang="en-US" sz="4000" dirty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handling di  </a:t>
            </a:r>
            <a:r>
              <a:rPr lang="en-US" sz="4000" dirty="0" err="1" smtClean="0"/>
              <a:t>laut</a:t>
            </a:r>
            <a:r>
              <a:rPr lang="en-US" sz="4000" dirty="0" smtClean="0"/>
              <a:t> </a:t>
            </a:r>
          </a:p>
          <a:p>
            <a:pPr marL="739775" indent="-457200" algn="just">
              <a:buFont typeface="Wingdings" panose="05000000000000000000" pitchFamily="2" charset="2"/>
              <a:buChar char="§"/>
            </a:pPr>
            <a:r>
              <a:rPr lang="en-US" sz="4000" dirty="0" smtClean="0"/>
              <a:t>1 </a:t>
            </a:r>
            <a:r>
              <a:rPr lang="en-US" sz="4000" dirty="0" err="1" smtClean="0"/>
              <a:t>bagian</a:t>
            </a:r>
            <a:r>
              <a:rPr lang="en-US" sz="4000" dirty="0" smtClean="0"/>
              <a:t>  </a:t>
            </a:r>
            <a:r>
              <a:rPr lang="en-US" sz="4000" dirty="0" err="1"/>
              <a:t>lagi</a:t>
            </a:r>
            <a:r>
              <a:rPr lang="en-US" sz="4000" dirty="0"/>
              <a:t>  </a:t>
            </a:r>
            <a:r>
              <a:rPr lang="en-US" sz="4000" dirty="0" err="1" smtClean="0"/>
              <a:t>untuk</a:t>
            </a:r>
            <a:r>
              <a:rPr lang="en-US" sz="4000" dirty="0" smtClean="0"/>
              <a:t> handling </a:t>
            </a:r>
            <a:r>
              <a:rPr lang="en-US" sz="4000" dirty="0"/>
              <a:t>di </a:t>
            </a:r>
            <a:r>
              <a:rPr lang="en-US" sz="4000" dirty="0" err="1"/>
              <a:t>darat</a:t>
            </a:r>
            <a:r>
              <a:rPr lang="en-US" sz="40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8BF3-5F32-41EF-B7EB-385AB3618B57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929774" y="646867"/>
            <a:ext cx="4682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FF0000"/>
                </a:solidFill>
              </a:rPr>
              <a:t>Sarana</a:t>
            </a:r>
            <a:r>
              <a:rPr lang="en-US" sz="3600" b="1" dirty="0">
                <a:solidFill>
                  <a:srgbClr val="FF0000"/>
                </a:solidFill>
              </a:rPr>
              <a:t> handling </a:t>
            </a:r>
            <a:r>
              <a:rPr lang="en-US" sz="3600" b="1" dirty="0" err="1">
                <a:solidFill>
                  <a:srgbClr val="FF0000"/>
                </a:solidFill>
              </a:rPr>
              <a:t>ikan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774" y="1231642"/>
            <a:ext cx="103503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Peralatan</a:t>
            </a:r>
            <a:r>
              <a:rPr lang="en-US" sz="4000" dirty="0"/>
              <a:t>  handling  </a:t>
            </a:r>
            <a:r>
              <a:rPr lang="en-US" sz="4000" dirty="0" err="1"/>
              <a:t>ikan</a:t>
            </a:r>
            <a:r>
              <a:rPr lang="en-US" sz="4000" dirty="0"/>
              <a:t>  minimal  </a:t>
            </a:r>
            <a:r>
              <a:rPr lang="en-US" sz="4000" dirty="0" smtClean="0"/>
              <a:t>yang </a:t>
            </a:r>
            <a:r>
              <a:rPr lang="en-US" sz="4000" dirty="0" err="1" smtClean="0"/>
              <a:t>harus</a:t>
            </a:r>
            <a:r>
              <a:rPr lang="en-US" sz="4000" dirty="0" smtClean="0"/>
              <a:t> </a:t>
            </a:r>
            <a:r>
              <a:rPr lang="en-US" sz="4000" dirty="0" err="1"/>
              <a:t>ada</a:t>
            </a:r>
            <a:r>
              <a:rPr lang="en-US" sz="4000" dirty="0"/>
              <a:t> di PPI </a:t>
            </a:r>
            <a:r>
              <a:rPr lang="en-US" sz="4000" dirty="0" err="1" smtClean="0"/>
              <a:t>meliputi</a:t>
            </a:r>
            <a:r>
              <a:rPr lang="en-US" sz="4000" dirty="0" smtClean="0"/>
              <a:t>: </a:t>
            </a:r>
            <a:endParaRPr lang="en-US" sz="4000" dirty="0"/>
          </a:p>
          <a:p>
            <a:r>
              <a:rPr lang="en-US" sz="4000" dirty="0"/>
              <a:t>- </a:t>
            </a:r>
            <a:r>
              <a:rPr lang="en-US" sz="4000" dirty="0" err="1"/>
              <a:t>Katrol</a:t>
            </a:r>
            <a:r>
              <a:rPr lang="en-US" sz="4000" dirty="0"/>
              <a:t> di </a:t>
            </a:r>
            <a:r>
              <a:rPr lang="en-US" sz="4000" dirty="0" err="1"/>
              <a:t>dermaga</a:t>
            </a:r>
            <a:r>
              <a:rPr lang="en-US" sz="4000" dirty="0"/>
              <a:t> </a:t>
            </a:r>
            <a:r>
              <a:rPr lang="en-US" sz="4000" dirty="0" err="1"/>
              <a:t>pembongkaran</a:t>
            </a:r>
            <a:r>
              <a:rPr lang="en-US" sz="4000" dirty="0"/>
              <a:t>. 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Keranjang</a:t>
            </a:r>
            <a:r>
              <a:rPr lang="en-US" sz="4000" dirty="0"/>
              <a:t>. 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Meja</a:t>
            </a:r>
            <a:r>
              <a:rPr lang="en-US" sz="4000" dirty="0"/>
              <a:t> </a:t>
            </a:r>
            <a:r>
              <a:rPr lang="en-US" sz="4000" dirty="0" err="1"/>
              <a:t>lelang</a:t>
            </a:r>
            <a:r>
              <a:rPr lang="en-US" sz="4000" dirty="0"/>
              <a:t>. 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Timbangan</a:t>
            </a:r>
            <a:r>
              <a:rPr lang="en-US" sz="4000" dirty="0"/>
              <a:t> </a:t>
            </a:r>
            <a:r>
              <a:rPr lang="en-US" sz="4000" dirty="0" err="1"/>
              <a:t>kapasitas</a:t>
            </a:r>
            <a:r>
              <a:rPr lang="en-US" sz="4000" dirty="0"/>
              <a:t> 300- 500 kg. </a:t>
            </a:r>
          </a:p>
          <a:p>
            <a:r>
              <a:rPr lang="en-US" sz="4000" dirty="0"/>
              <a:t>- Boks </a:t>
            </a:r>
            <a:r>
              <a:rPr lang="en-US" sz="4000" dirty="0" err="1"/>
              <a:t>berisolasi</a:t>
            </a:r>
            <a:r>
              <a:rPr lang="en-US" sz="4000" dirty="0"/>
              <a:t> (cool box). 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Alat</a:t>
            </a:r>
            <a:r>
              <a:rPr lang="en-US" sz="4000" dirty="0"/>
              <a:t> </a:t>
            </a:r>
            <a:r>
              <a:rPr lang="en-US" sz="4000" dirty="0" err="1"/>
              <a:t>angkut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material handling </a:t>
            </a:r>
            <a:r>
              <a:rPr lang="en-US" sz="4000" dirty="0" err="1"/>
              <a:t>lainnya</a:t>
            </a:r>
            <a:r>
              <a:rPr lang="en-US" sz="40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2270-6CD9-4C39-87F0-ACEC2506B82B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05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7034" y="452718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687034" y="523756"/>
            <a:ext cx="522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FF0000"/>
                </a:solidFill>
              </a:rPr>
              <a:t>Prasarana</a:t>
            </a:r>
            <a:r>
              <a:rPr lang="en-US" sz="4000" b="1" dirty="0">
                <a:solidFill>
                  <a:srgbClr val="FF0000"/>
                </a:solidFill>
              </a:rPr>
              <a:t> Handling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66880" y="1049079"/>
            <a:ext cx="98835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Prasarana</a:t>
            </a:r>
            <a:r>
              <a:rPr lang="en-US" sz="4000" dirty="0" smtClean="0"/>
              <a:t>  </a:t>
            </a:r>
            <a:r>
              <a:rPr lang="en-US" sz="4000" dirty="0"/>
              <a:t>handling  </a:t>
            </a:r>
            <a:r>
              <a:rPr lang="en-US" sz="4000" dirty="0" err="1"/>
              <a:t>langsung</a:t>
            </a:r>
            <a:r>
              <a:rPr lang="en-US" sz="4000" dirty="0"/>
              <a:t>  </a:t>
            </a:r>
            <a:r>
              <a:rPr lang="en-US" sz="4000" dirty="0" smtClean="0"/>
              <a:t>yang minimal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di PPI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/>
              <a:t>berikut</a:t>
            </a:r>
            <a:r>
              <a:rPr lang="en-US" sz="4000" dirty="0"/>
              <a:t> : 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ruang</a:t>
            </a:r>
            <a:r>
              <a:rPr lang="en-US" sz="4000" dirty="0"/>
              <a:t> </a:t>
            </a:r>
            <a:r>
              <a:rPr lang="en-US" sz="4000" dirty="0" err="1"/>
              <a:t>preparasi</a:t>
            </a:r>
            <a:r>
              <a:rPr lang="en-US" sz="4000" dirty="0"/>
              <a:t> </a:t>
            </a:r>
            <a:r>
              <a:rPr lang="en-US" sz="4000" dirty="0" err="1"/>
              <a:t>ikan</a:t>
            </a:r>
            <a:r>
              <a:rPr lang="en-US" sz="4000" dirty="0"/>
              <a:t>,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pekerjaan</a:t>
            </a:r>
            <a:r>
              <a:rPr lang="en-US" sz="4000" dirty="0" smtClean="0"/>
              <a:t> </a:t>
            </a:r>
            <a:r>
              <a:rPr lang="en-US" sz="4000" dirty="0" err="1" smtClean="0"/>
              <a:t>sortasi</a:t>
            </a:r>
            <a:r>
              <a:rPr lang="en-US" sz="4000" dirty="0"/>
              <a:t>, </a:t>
            </a:r>
            <a:r>
              <a:rPr lang="en-US" sz="4000" dirty="0" err="1"/>
              <a:t>pencucian</a:t>
            </a:r>
            <a:r>
              <a:rPr lang="en-US" sz="4000" dirty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pengemasan</a:t>
            </a:r>
            <a:r>
              <a:rPr lang="en-US" sz="4000" dirty="0" smtClean="0"/>
              <a:t>  </a:t>
            </a:r>
            <a:r>
              <a:rPr lang="en-US" sz="4000" dirty="0" err="1"/>
              <a:t>dengan</a:t>
            </a:r>
            <a:r>
              <a:rPr lang="en-US" sz="4000" dirty="0"/>
              <a:t>  </a:t>
            </a:r>
            <a:r>
              <a:rPr lang="en-US" sz="4000" dirty="0" err="1"/>
              <a:t>es</a:t>
            </a:r>
            <a:r>
              <a:rPr lang="en-US" sz="4000" dirty="0"/>
              <a:t>  </a:t>
            </a:r>
            <a:r>
              <a:rPr lang="en-US" sz="4000" dirty="0" err="1"/>
              <a:t>sebelum</a:t>
            </a:r>
            <a:r>
              <a:rPr lang="en-US" sz="4000" dirty="0"/>
              <a:t>  </a:t>
            </a:r>
            <a:r>
              <a:rPr lang="en-US" sz="4000" dirty="0" err="1" smtClean="0"/>
              <a:t>ikan</a:t>
            </a:r>
            <a:r>
              <a:rPr lang="en-US" sz="4000" dirty="0" smtClean="0"/>
              <a:t> </a:t>
            </a:r>
            <a:r>
              <a:rPr lang="en-US" sz="4000" dirty="0" err="1" smtClean="0"/>
              <a:t>dilelang</a:t>
            </a:r>
            <a:r>
              <a:rPr lang="en-US" sz="4000" dirty="0" smtClean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diangkut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distribusi</a:t>
            </a:r>
            <a:r>
              <a:rPr lang="en-US" sz="40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ruang</a:t>
            </a:r>
            <a:r>
              <a:rPr lang="en-US" sz="4000" dirty="0"/>
              <a:t> </a:t>
            </a:r>
            <a:r>
              <a:rPr lang="en-US" sz="4000" dirty="0" err="1"/>
              <a:t>pelelangan</a:t>
            </a:r>
            <a:r>
              <a:rPr lang="en-US" sz="4000" dirty="0"/>
              <a:t> </a:t>
            </a:r>
            <a:r>
              <a:rPr lang="en-US" sz="4000" dirty="0" err="1"/>
              <a:t>ikan</a:t>
            </a:r>
            <a:r>
              <a:rPr lang="en-US" sz="4000" dirty="0"/>
              <a:t> (</a:t>
            </a:r>
            <a:r>
              <a:rPr lang="en-US" sz="4000" dirty="0" smtClean="0"/>
              <a:t>TPI) yang </a:t>
            </a:r>
            <a:r>
              <a:rPr lang="en-US" sz="4000" dirty="0" err="1"/>
              <a:t>cukup</a:t>
            </a:r>
            <a:r>
              <a:rPr lang="en-US" sz="4000" dirty="0"/>
              <a:t> </a:t>
            </a:r>
            <a:r>
              <a:rPr lang="en-US" sz="4000" dirty="0" err="1"/>
              <a:t>luas</a:t>
            </a:r>
            <a:r>
              <a:rPr lang="en-US" sz="40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617E-07CC-4625-8557-1B9D2384AF3E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1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BC36-36EA-4747-B547-BC677566AFFE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074" name="Picture 2" descr="Hasil gambar untuk penangan ikan diatas ka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81" y="600023"/>
            <a:ext cx="8095128" cy="5283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7034" y="452718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2902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250577" y="967685"/>
            <a:ext cx="939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/>
              <a:t>Kran-kran</a:t>
            </a:r>
            <a:r>
              <a:rPr lang="en-US" sz="4000" dirty="0" smtClean="0"/>
              <a:t>  </a:t>
            </a:r>
            <a:r>
              <a:rPr lang="en-US" sz="4000" dirty="0" err="1"/>
              <a:t>suplai</a:t>
            </a:r>
            <a:r>
              <a:rPr lang="en-US" sz="4000" dirty="0"/>
              <a:t>  air  di  TPI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 smtClean="0"/>
              <a:t>preparasi</a:t>
            </a:r>
            <a:r>
              <a:rPr lang="en-US" sz="4000" dirty="0" smtClean="0"/>
              <a:t>  </a:t>
            </a:r>
            <a:r>
              <a:rPr lang="en-US" sz="4000" dirty="0" err="1"/>
              <a:t>dengan</a:t>
            </a:r>
            <a:r>
              <a:rPr lang="en-US" sz="4000" dirty="0"/>
              <a:t>  </a:t>
            </a:r>
            <a:r>
              <a:rPr lang="en-US" sz="4000" dirty="0" err="1"/>
              <a:t>jumlah</a:t>
            </a:r>
            <a:r>
              <a:rPr lang="en-US" sz="4000" dirty="0"/>
              <a:t>   </a:t>
            </a:r>
            <a:r>
              <a:rPr lang="en-US" sz="4000" dirty="0" err="1"/>
              <a:t>dan</a:t>
            </a:r>
            <a:r>
              <a:rPr lang="en-US" sz="4000" dirty="0"/>
              <a:t>  </a:t>
            </a:r>
            <a:r>
              <a:rPr lang="en-US" sz="4000" dirty="0" err="1"/>
              <a:t>tekanan</a:t>
            </a:r>
            <a:r>
              <a:rPr lang="en-US" sz="4000" dirty="0"/>
              <a:t>  </a:t>
            </a:r>
            <a:r>
              <a:rPr lang="en-US" sz="4000" dirty="0" smtClean="0"/>
              <a:t>air yang </a:t>
            </a:r>
            <a:r>
              <a:rPr lang="en-US" sz="4000" dirty="0" err="1"/>
              <a:t>cukup</a:t>
            </a:r>
            <a:r>
              <a:rPr lang="en-US" sz="4000" dirty="0"/>
              <a:t> ( 1 kg/ </a:t>
            </a:r>
            <a:r>
              <a:rPr lang="en-US" sz="4000" dirty="0" smtClean="0"/>
              <a:t>cm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). 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Pabrik</a:t>
            </a:r>
            <a:r>
              <a:rPr lang="en-US" sz="4000" dirty="0" smtClean="0"/>
              <a:t>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mesin</a:t>
            </a:r>
            <a:r>
              <a:rPr lang="en-US" sz="4000" dirty="0"/>
              <a:t> </a:t>
            </a:r>
            <a:r>
              <a:rPr lang="en-US" sz="4000" dirty="0" err="1"/>
              <a:t>penghancur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</a:t>
            </a:r>
            <a:r>
              <a:rPr lang="en-US" sz="4000" dirty="0" err="1" smtClean="0"/>
              <a:t>balok</a:t>
            </a:r>
            <a:r>
              <a:rPr lang="en-US" sz="4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Gudang</a:t>
            </a:r>
            <a:r>
              <a:rPr lang="en-US" sz="4000" dirty="0" smtClean="0"/>
              <a:t>  </a:t>
            </a:r>
            <a:r>
              <a:rPr lang="en-US" sz="4000" dirty="0" err="1"/>
              <a:t>dingin</a:t>
            </a:r>
            <a:r>
              <a:rPr lang="en-US" sz="4000" dirty="0"/>
              <a:t>  (chilling  room) 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penyimpanan</a:t>
            </a:r>
            <a:r>
              <a:rPr lang="en-US" sz="4000" dirty="0" smtClean="0"/>
              <a:t>  </a:t>
            </a:r>
            <a:r>
              <a:rPr lang="en-US" sz="4000" dirty="0" err="1"/>
              <a:t>ikan</a:t>
            </a:r>
            <a:r>
              <a:rPr lang="en-US" sz="4000" dirty="0"/>
              <a:t>  </a:t>
            </a:r>
            <a:r>
              <a:rPr lang="en-US" sz="4000" dirty="0" err="1"/>
              <a:t>sementara</a:t>
            </a:r>
            <a:r>
              <a:rPr lang="en-US" sz="4000" dirty="0"/>
              <a:t>  </a:t>
            </a:r>
            <a:r>
              <a:rPr lang="en-US" sz="4000" dirty="0" err="1" smtClean="0"/>
              <a:t>sebelum</a:t>
            </a:r>
            <a:r>
              <a:rPr lang="en-US" sz="4000" dirty="0" smtClean="0"/>
              <a:t> </a:t>
            </a:r>
            <a:r>
              <a:rPr lang="en-US" sz="4000" dirty="0" err="1" smtClean="0"/>
              <a:t>pelelangan</a:t>
            </a:r>
            <a:r>
              <a:rPr lang="en-US" sz="4000" dirty="0" smtClean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 </a:t>
            </a:r>
            <a:r>
              <a:rPr lang="en-US" sz="4000" dirty="0" err="1"/>
              <a:t>pengangkutannya</a:t>
            </a:r>
            <a:r>
              <a:rPr lang="en-US" sz="4000" dirty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distribusi</a:t>
            </a:r>
            <a:r>
              <a:rPr lang="en-US" sz="4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3828-5E1D-4E5D-8502-1E2F7210D6D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70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075765" y="1030147"/>
            <a:ext cx="102024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Prasarana</a:t>
            </a:r>
            <a:r>
              <a:rPr lang="en-US" sz="4000" dirty="0">
                <a:solidFill>
                  <a:srgbClr val="FF0000"/>
                </a:solidFill>
              </a:rPr>
              <a:t>  handling 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 </a:t>
            </a:r>
            <a:r>
              <a:rPr lang="en-US" sz="4000" dirty="0" err="1"/>
              <a:t>langsung</a:t>
            </a:r>
            <a:r>
              <a:rPr lang="en-US" sz="4000" dirty="0"/>
              <a:t> 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mencegah</a:t>
            </a:r>
            <a:r>
              <a:rPr lang="en-US" sz="4000" dirty="0" smtClean="0"/>
              <a:t> </a:t>
            </a:r>
            <a:r>
              <a:rPr lang="en-US" sz="4000" dirty="0" err="1"/>
              <a:t>terjadinya</a:t>
            </a:r>
            <a:r>
              <a:rPr lang="en-US" sz="4000" dirty="0"/>
              <a:t> </a:t>
            </a:r>
            <a:r>
              <a:rPr lang="en-US" sz="4000" dirty="0" err="1"/>
              <a:t>kontaminasi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lain 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/>
              <a:t>sampah</a:t>
            </a:r>
            <a:r>
              <a:rPr lang="en-US" sz="4000" dirty="0"/>
              <a:t>  </a:t>
            </a:r>
            <a:r>
              <a:rPr lang="en-US" sz="4000" dirty="0" err="1"/>
              <a:t>bertutup</a:t>
            </a:r>
            <a:r>
              <a:rPr lang="en-US" sz="4000" dirty="0"/>
              <a:t>  </a:t>
            </a:r>
            <a:r>
              <a:rPr lang="en-US" sz="4000" dirty="0" err="1"/>
              <a:t>dengan</a:t>
            </a:r>
            <a:r>
              <a:rPr lang="en-US" sz="4000" dirty="0"/>
              <a:t>  </a:t>
            </a:r>
            <a:r>
              <a:rPr lang="en-US" sz="4000" dirty="0" err="1" smtClean="0"/>
              <a:t>jumlah</a:t>
            </a:r>
            <a:r>
              <a:rPr lang="en-US" sz="4000" dirty="0" smtClean="0"/>
              <a:t> yang </a:t>
            </a:r>
            <a:r>
              <a:rPr lang="en-US" sz="4000" dirty="0" err="1" smtClean="0"/>
              <a:t>cukup</a:t>
            </a:r>
            <a:r>
              <a:rPr lang="en-US" sz="40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Saluran-saluran</a:t>
            </a:r>
            <a:r>
              <a:rPr lang="en-US" sz="4000" dirty="0" smtClean="0"/>
              <a:t>  </a:t>
            </a:r>
            <a:r>
              <a:rPr lang="en-US" sz="4000" dirty="0" err="1"/>
              <a:t>pembuangan</a:t>
            </a:r>
            <a:r>
              <a:rPr lang="en-US" sz="4000" dirty="0"/>
              <a:t>  air  </a:t>
            </a:r>
            <a:r>
              <a:rPr lang="en-US" sz="4000" dirty="0" smtClean="0"/>
              <a:t>yang </a:t>
            </a:r>
            <a:r>
              <a:rPr lang="en-US" sz="4000" dirty="0" err="1" smtClean="0"/>
              <a:t>lancar</a:t>
            </a:r>
            <a:r>
              <a:rPr lang="en-US" sz="4000" dirty="0"/>
              <a:t>.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Sarana</a:t>
            </a:r>
            <a:r>
              <a:rPr lang="en-US" sz="4000" dirty="0" smtClean="0"/>
              <a:t> </a:t>
            </a:r>
            <a:r>
              <a:rPr lang="en-US" sz="4000" dirty="0" err="1"/>
              <a:t>pengolah</a:t>
            </a:r>
            <a:r>
              <a:rPr lang="en-US" sz="4000" dirty="0"/>
              <a:t> </a:t>
            </a:r>
            <a:r>
              <a:rPr lang="en-US" sz="4000" dirty="0" err="1"/>
              <a:t>limbah</a:t>
            </a:r>
            <a:r>
              <a:rPr lang="en-US" sz="4000" dirty="0"/>
              <a:t> </a:t>
            </a:r>
            <a:r>
              <a:rPr lang="en-US" sz="4000" dirty="0" err="1"/>
              <a:t>cair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padat</a:t>
            </a:r>
            <a:r>
              <a:rPr lang="en-US" sz="4000" dirty="0"/>
              <a:t>. </a:t>
            </a:r>
            <a:endParaRPr lang="en-US" sz="4000" dirty="0" smtClean="0"/>
          </a:p>
          <a:p>
            <a:pPr marL="285750" indent="-285750">
              <a:buFontTx/>
              <a:buChar char="-"/>
            </a:pPr>
            <a:r>
              <a:rPr lang="en-US" sz="4000" dirty="0" err="1" smtClean="0"/>
              <a:t>Jumlah</a:t>
            </a:r>
            <a:r>
              <a:rPr lang="en-US" sz="4000" dirty="0" smtClean="0"/>
              <a:t> </a:t>
            </a:r>
            <a:r>
              <a:rPr lang="en-US" sz="4000" dirty="0" err="1"/>
              <a:t>jamban</a:t>
            </a:r>
            <a:r>
              <a:rPr lang="en-US" sz="4000" dirty="0"/>
              <a:t> yang </a:t>
            </a:r>
            <a:r>
              <a:rPr lang="en-US" sz="4000" dirty="0" err="1"/>
              <a:t>cukup</a:t>
            </a:r>
            <a:r>
              <a:rPr lang="en-US" sz="4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5521-4EF8-4129-87EE-81E8CE2AAB7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34" t="28684" r="33051" b="48965"/>
          <a:stretch/>
        </p:blipFill>
        <p:spPr>
          <a:xfrm>
            <a:off x="2074208" y="1169893"/>
            <a:ext cx="8061509" cy="44240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48EA-3298-459C-BF08-CB78952E67CA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68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57" t="50345" r="33051" b="14197"/>
          <a:stretch/>
        </p:blipFill>
        <p:spPr>
          <a:xfrm>
            <a:off x="2003612" y="1008529"/>
            <a:ext cx="8874748" cy="51636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059F-5DCA-411C-9A1E-61E977DD0143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59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4411" y="4306043"/>
            <a:ext cx="5320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ikan</a:t>
            </a:r>
            <a:r>
              <a:rPr lang="en-US" sz="3200" dirty="0" smtClean="0"/>
              <a:t> </a:t>
            </a:r>
            <a:r>
              <a:rPr lang="en-US" sz="3200" dirty="0" err="1" smtClean="0"/>
              <a:t>kecil</a:t>
            </a:r>
            <a:r>
              <a:rPr lang="en-US" sz="3200" dirty="0" smtClean="0"/>
              <a:t> </a:t>
            </a:r>
            <a:r>
              <a:rPr lang="en-US" sz="3200" dirty="0" err="1" smtClean="0"/>
              <a:t>umumnya</a:t>
            </a:r>
            <a:r>
              <a:rPr lang="en-US" sz="3200" dirty="0" smtClean="0"/>
              <a:t> </a:t>
            </a:r>
            <a:r>
              <a:rPr lang="en-US" sz="3200" dirty="0" err="1" smtClean="0"/>
              <a:t>ditangkap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jaring</a:t>
            </a:r>
            <a:r>
              <a:rPr lang="en-US" sz="3200" dirty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/>
              <a:t>mati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diangkat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smtClean="0"/>
              <a:t>air. </a:t>
            </a:r>
          </a:p>
        </p:txBody>
      </p:sp>
      <p:pic>
        <p:nvPicPr>
          <p:cNvPr id="2052" name="Picture 4" descr="Hasil gambar untuk ikan di tangkap dengan j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" y="847165"/>
            <a:ext cx="5082989" cy="335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2" y="847165"/>
            <a:ext cx="5392270" cy="335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17022" y="4192708"/>
            <a:ext cx="5522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menebar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menarik</a:t>
            </a:r>
            <a:r>
              <a:rPr lang="en-US" sz="3200" dirty="0"/>
              <a:t> </a:t>
            </a:r>
            <a:r>
              <a:rPr lang="en-US" sz="3200" dirty="0" err="1"/>
              <a:t>jaring</a:t>
            </a:r>
            <a:r>
              <a:rPr lang="en-US" sz="3200" dirty="0"/>
              <a:t> </a:t>
            </a:r>
            <a:r>
              <a:rPr lang="en-US" sz="3200" dirty="0" smtClean="0"/>
              <a:t>paling  </a:t>
            </a:r>
            <a:r>
              <a:rPr lang="en-US" sz="3200" dirty="0"/>
              <a:t>lama </a:t>
            </a:r>
            <a:r>
              <a:rPr lang="en-US" sz="3200" dirty="0" smtClean="0"/>
              <a:t>4  </a:t>
            </a:r>
            <a:r>
              <a:rPr lang="en-US" sz="3200" dirty="0"/>
              <a:t>jam </a:t>
            </a:r>
            <a:r>
              <a:rPr lang="en-US" sz="3200" dirty="0" smtClean="0"/>
              <a:t>(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/>
              <a:t>perlakuan</a:t>
            </a:r>
            <a:r>
              <a:rPr lang="en-US" sz="3200" dirty="0"/>
              <a:t>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3 </a:t>
            </a:r>
            <a:r>
              <a:rPr lang="en-US" sz="3200" dirty="0" smtClean="0"/>
              <a:t>jam).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648B-97AE-45CB-8F65-3C65E074CEE9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46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77" t="17302" r="33272" b="50828"/>
          <a:stretch/>
        </p:blipFill>
        <p:spPr>
          <a:xfrm>
            <a:off x="2280938" y="1284193"/>
            <a:ext cx="7885039" cy="43837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F2D-E32F-4F29-AF38-3E9488AE8BD3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7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" name="Picture 2" descr="3b.pdf - Foxit Phantom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77" t="48896" r="33272" b="9645"/>
          <a:stretch/>
        </p:blipFill>
        <p:spPr>
          <a:xfrm>
            <a:off x="2752162" y="1051236"/>
            <a:ext cx="6705601" cy="4849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9CA-CA2B-4AAD-B270-51FC73188EAF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02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36866" name="Picture 2" descr="Hasil gambar untuk penangan ikan di atas ka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1" y="578223"/>
            <a:ext cx="10865224" cy="5795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1759975" y="2053820"/>
            <a:ext cx="8689976" cy="250921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the end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&amp;</a:t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Thank you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EBFF-CFF0-4C7A-A395-574F9B755239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68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222" y="698812"/>
            <a:ext cx="1029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a. </a:t>
            </a:r>
            <a:r>
              <a:rPr lang="en-US" sz="3600" b="1" dirty="0" err="1" smtClean="0"/>
              <a:t>Kelengkapan</a:t>
            </a:r>
            <a:r>
              <a:rPr lang="en-US" sz="3600" b="1" dirty="0" smtClean="0"/>
              <a:t> </a:t>
            </a:r>
            <a:r>
              <a:rPr lang="en-US" sz="3600" b="1" dirty="0" err="1"/>
              <a:t>sarana</a:t>
            </a:r>
            <a:r>
              <a:rPr lang="en-US" sz="3600" b="1" dirty="0"/>
              <a:t> handling </a:t>
            </a:r>
            <a:r>
              <a:rPr lang="en-US" sz="3600" b="1" dirty="0" err="1"/>
              <a:t>ikan</a:t>
            </a:r>
            <a:r>
              <a:rPr lang="en-US" sz="3600" b="1" dirty="0"/>
              <a:t> </a:t>
            </a:r>
            <a:r>
              <a:rPr lang="en-US" sz="3600" b="1" dirty="0" smtClean="0"/>
              <a:t>di </a:t>
            </a:r>
            <a:r>
              <a:rPr lang="en-US" sz="3600" b="1" dirty="0" err="1" smtClean="0"/>
              <a:t>atas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kapal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959222" y="1597366"/>
            <a:ext cx="5844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sz="3200" b="1" dirty="0" err="1" smtClean="0"/>
              <a:t>Palka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berinsulasi</a:t>
            </a:r>
            <a:r>
              <a:rPr lang="en-US" sz="3200" b="1" dirty="0" smtClean="0"/>
              <a:t> </a:t>
            </a:r>
          </a:p>
          <a:p>
            <a:pPr marL="860425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FF0000"/>
                </a:solidFill>
              </a:rPr>
              <a:t>kapasitas</a:t>
            </a:r>
            <a:r>
              <a:rPr lang="en-US" sz="3200" dirty="0" smtClean="0">
                <a:solidFill>
                  <a:srgbClr val="FF0000"/>
                </a:solidFill>
              </a:rPr>
              <a:t> 1/3  </a:t>
            </a:r>
            <a:r>
              <a:rPr lang="en-US" sz="3200" dirty="0">
                <a:solidFill>
                  <a:srgbClr val="FF0000"/>
                </a:solidFill>
              </a:rPr>
              <a:t>–  2/3  </a:t>
            </a:r>
            <a:r>
              <a:rPr lang="en-US" sz="3200" dirty="0"/>
              <a:t>kali  </a:t>
            </a:r>
            <a:r>
              <a:rPr lang="en-US" sz="3200" dirty="0" err="1"/>
              <a:t>dari</a:t>
            </a:r>
            <a:r>
              <a:rPr lang="en-US" sz="3200" dirty="0"/>
              <a:t>  </a:t>
            </a:r>
            <a:r>
              <a:rPr lang="en-US" sz="3200" dirty="0" err="1"/>
              <a:t>bobot</a:t>
            </a:r>
            <a:r>
              <a:rPr lang="en-US" sz="3200" dirty="0"/>
              <a:t>  </a:t>
            </a:r>
            <a:r>
              <a:rPr lang="en-US" sz="3200" dirty="0" err="1"/>
              <a:t>mati</a:t>
            </a:r>
            <a:r>
              <a:rPr lang="en-US" sz="3200" dirty="0"/>
              <a:t>  </a:t>
            </a:r>
            <a:r>
              <a:rPr lang="en-US" sz="3200" dirty="0" err="1" smtClean="0"/>
              <a:t>kapal</a:t>
            </a:r>
            <a:r>
              <a:rPr lang="en-US" sz="3200" dirty="0"/>
              <a:t> </a:t>
            </a:r>
            <a:r>
              <a:rPr lang="en-US" sz="3200" dirty="0" err="1" smtClean="0"/>
              <a:t>penangkap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ditutup</a:t>
            </a:r>
            <a:r>
              <a:rPr lang="en-US" sz="3200" dirty="0"/>
              <a:t> </a:t>
            </a:r>
            <a:r>
              <a:rPr lang="en-US" sz="3200" dirty="0" err="1" smtClean="0"/>
              <a:t>rapat</a:t>
            </a:r>
            <a:r>
              <a:rPr lang="en-US" sz="3200" dirty="0" smtClean="0"/>
              <a:t>,</a:t>
            </a:r>
          </a:p>
          <a:p>
            <a:pPr marL="860425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sehingga</a:t>
            </a:r>
            <a:r>
              <a:rPr lang="en-US" sz="3200" dirty="0" smtClean="0"/>
              <a:t> </a:t>
            </a:r>
            <a:r>
              <a:rPr lang="en-US" sz="3200" dirty="0" err="1" smtClean="0"/>
              <a:t>penetrasi</a:t>
            </a:r>
            <a:r>
              <a:rPr lang="en-US" sz="3200" dirty="0" smtClean="0"/>
              <a:t> </a:t>
            </a:r>
            <a:r>
              <a:rPr lang="en-US" sz="3200" dirty="0" err="1"/>
              <a:t>panas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luar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 smtClean="0"/>
              <a:t>palka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 </a:t>
            </a:r>
            <a:r>
              <a:rPr lang="en-US" sz="3200" dirty="0" err="1"/>
              <a:t>dihambat</a:t>
            </a:r>
            <a:r>
              <a:rPr lang="en-US" sz="3200" dirty="0"/>
              <a:t>  </a:t>
            </a:r>
            <a:r>
              <a:rPr lang="en-US" sz="3200" dirty="0" err="1"/>
              <a:t>semaksimal</a:t>
            </a:r>
            <a:r>
              <a:rPr lang="en-US" sz="3200" dirty="0"/>
              <a:t>  </a:t>
            </a:r>
            <a:r>
              <a:rPr lang="en-US" sz="3200" dirty="0" err="1"/>
              <a:t>mungkin</a:t>
            </a:r>
            <a:endParaRPr lang="en-US" sz="3200" dirty="0"/>
          </a:p>
        </p:txBody>
      </p:sp>
      <p:pic>
        <p:nvPicPr>
          <p:cNvPr id="7170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6" y="1916050"/>
            <a:ext cx="4668364" cy="388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9217-C28B-419A-8E6D-9BDFB8073D86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3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507" y="890498"/>
            <a:ext cx="5849470" cy="5509200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sz="3200" b="1" dirty="0" err="1" smtClean="0"/>
              <a:t>Palka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berinsulasi</a:t>
            </a:r>
            <a:r>
              <a:rPr lang="en-US" sz="3200" b="1" dirty="0" smtClean="0"/>
              <a:t> </a:t>
            </a:r>
          </a:p>
          <a:p>
            <a:pPr marL="577850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FF0000"/>
                </a:solidFill>
              </a:rPr>
              <a:t>Dilengkapi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dengan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sistem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pembuangan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air </a:t>
            </a:r>
            <a:r>
              <a:rPr lang="en-US" sz="3200" dirty="0" err="1" smtClean="0">
                <a:solidFill>
                  <a:srgbClr val="FF0000"/>
                </a:solidFill>
              </a:rPr>
              <a:t>lelehan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sehingga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tidak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terjadi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perendaman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ikan</a:t>
            </a:r>
            <a:r>
              <a:rPr lang="en-US" sz="3200" dirty="0">
                <a:solidFill>
                  <a:srgbClr val="FF0000"/>
                </a:solidFill>
              </a:rPr>
              <a:t>  yang  </a:t>
            </a:r>
            <a:r>
              <a:rPr lang="en-US" sz="3200" dirty="0" err="1" smtClean="0">
                <a:solidFill>
                  <a:srgbClr val="FF0000"/>
                </a:solidFill>
              </a:rPr>
              <a:t>disimpan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pPr marL="577850" indent="-457200">
              <a:buFont typeface="Wingdings" panose="05000000000000000000" pitchFamily="2" charset="2"/>
              <a:buChar char="§"/>
            </a:pPr>
            <a:r>
              <a:rPr lang="en-US" sz="3200" dirty="0" err="1" smtClean="0"/>
              <a:t>fungsinya</a:t>
            </a:r>
            <a:r>
              <a:rPr lang="en-US" sz="3200" dirty="0" smtClean="0"/>
              <a:t>              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tempat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ikan</a:t>
            </a:r>
            <a:r>
              <a:rPr lang="en-US" sz="3200" dirty="0" smtClean="0"/>
              <a:t> 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 </a:t>
            </a:r>
            <a:r>
              <a:rPr lang="en-US" sz="3200" dirty="0" err="1" smtClean="0"/>
              <a:t>operasi</a:t>
            </a:r>
            <a:r>
              <a:rPr lang="en-US" sz="3200" dirty="0" smtClean="0"/>
              <a:t> </a:t>
            </a:r>
            <a:r>
              <a:rPr lang="en-US" sz="3200" dirty="0" err="1" smtClean="0"/>
              <a:t>penangkapan</a:t>
            </a:r>
            <a:r>
              <a:rPr lang="en-US" sz="3200" dirty="0" smtClean="0"/>
              <a:t>, </a:t>
            </a:r>
            <a:r>
              <a:rPr lang="en-US" sz="3200" dirty="0" err="1" smtClean="0"/>
              <a:t>pembongkarannya</a:t>
            </a:r>
            <a:r>
              <a:rPr lang="en-US" sz="3200" dirty="0" smtClean="0"/>
              <a:t>  di PPI  (</a:t>
            </a:r>
            <a:r>
              <a:rPr lang="en-US" sz="3200" dirty="0" err="1" smtClean="0"/>
              <a:t>pangkalan</a:t>
            </a:r>
            <a:r>
              <a:rPr lang="en-US" sz="3200" dirty="0" smtClean="0"/>
              <a:t>  </a:t>
            </a:r>
            <a:r>
              <a:rPr lang="en-US" sz="3200" dirty="0" err="1" smtClean="0"/>
              <a:t>pendaratan</a:t>
            </a:r>
            <a:r>
              <a:rPr lang="en-US" sz="3200" dirty="0" smtClean="0"/>
              <a:t> </a:t>
            </a:r>
            <a:r>
              <a:rPr lang="en-US" sz="3200" dirty="0" err="1" smtClean="0"/>
              <a:t>ikan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8198" name="Picture 6" descr="Hasil gambar untuk Palka berinsul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12" y="1330522"/>
            <a:ext cx="4809563" cy="4935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186954" y="4144009"/>
            <a:ext cx="15598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941C-D82F-4211-8F1B-7EFAE49960F2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9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2352" y="578223"/>
            <a:ext cx="10865223" cy="57956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5400" b="1" dirty="0"/>
          </a:p>
        </p:txBody>
      </p:sp>
      <p:pic>
        <p:nvPicPr>
          <p:cNvPr id="1024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29" y="1250576"/>
            <a:ext cx="4440611" cy="4948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9930" y="721464"/>
            <a:ext cx="6172199" cy="5693866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marL="403225" indent="-403225">
              <a:buFont typeface="Wingdings" panose="05000000000000000000" pitchFamily="2" charset="2"/>
              <a:buChar char="q"/>
            </a:pPr>
            <a:r>
              <a:rPr lang="en-US" sz="2800" b="1" dirty="0" err="1" smtClean="0"/>
              <a:t>Palka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berinsulasi</a:t>
            </a:r>
            <a:r>
              <a:rPr lang="en-US" sz="2800" b="1" dirty="0" smtClean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Volume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smtClean="0"/>
              <a:t>2/5 – 3/5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ikan</a:t>
            </a:r>
            <a:r>
              <a:rPr lang="en-US" sz="2800" dirty="0"/>
              <a:t>, </a:t>
            </a:r>
            <a:r>
              <a:rPr lang="en-US" sz="2800" dirty="0" smtClean="0"/>
              <a:t>1/5 – 2/5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sisanya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1/5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kosong</a:t>
            </a:r>
            <a:r>
              <a:rPr lang="en-US" sz="2800" dirty="0"/>
              <a:t> di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keperluan</a:t>
            </a:r>
            <a:r>
              <a:rPr lang="en-US" sz="2800" dirty="0" smtClean="0"/>
              <a:t>  </a:t>
            </a:r>
            <a:r>
              <a:rPr lang="en-US" sz="2800" dirty="0" err="1"/>
              <a:t>mobilitas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wadah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orang).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Palka</a:t>
            </a:r>
            <a:r>
              <a:rPr lang="en-US" sz="2800" dirty="0"/>
              <a:t> </a:t>
            </a:r>
            <a:r>
              <a:rPr lang="en-US" sz="2800" dirty="0" err="1" smtClean="0"/>
              <a:t>berinsulasi</a:t>
            </a:r>
            <a:r>
              <a:rPr lang="en-US" sz="2800" dirty="0" smtClean="0"/>
              <a:t> </a:t>
            </a:r>
            <a:r>
              <a:rPr lang="en-US" sz="2800" dirty="0" err="1"/>
              <a:t>disekat-sekat</a:t>
            </a:r>
            <a:r>
              <a:rPr lang="en-US" sz="2800" dirty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3 </a:t>
            </a:r>
            <a:r>
              <a:rPr lang="en-US" sz="2800" dirty="0" err="1" smtClean="0"/>
              <a:t>kompartemen</a:t>
            </a:r>
            <a:r>
              <a:rPr lang="en-US" sz="2800" dirty="0" smtClean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 </a:t>
            </a:r>
            <a:r>
              <a:rPr lang="en-US" sz="2800" dirty="0" err="1"/>
              <a:t>volumenya</a:t>
            </a:r>
            <a:r>
              <a:rPr lang="en-US" sz="2800" dirty="0" smtClean="0"/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Satu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kompartemen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diisi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separuhnya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untuk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tempat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memulai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penyimpanan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hasil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tangkapan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sedangkan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dua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kompartemen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lainnya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penuh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diisi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83B2-7CDF-423A-A5B1-4CED046C022C}" type="datetime1">
              <a:rPr lang="en-US" smtClean="0"/>
              <a:pPr/>
              <a:t>10/9/2019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64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16909</TotalTime>
  <Words>2165</Words>
  <Application>Microsoft Office PowerPoint</Application>
  <PresentationFormat>Custom</PresentationFormat>
  <Paragraphs>311</Paragraphs>
  <Slides>62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Droplet</vt:lpstr>
      <vt:lpstr>BAB 3 DASAR-DASAR TEKNOLOGI PENGOLAHAN HASIL PERIKANAN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 the end &amp; 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3 DASAR-DASAR TEKNOLOGI PENGOLAHAN HASIL PERIKANAN</dc:title>
  <dc:creator>Firat</dc:creator>
  <cp:lastModifiedBy>Firat</cp:lastModifiedBy>
  <cp:revision>218</cp:revision>
  <dcterms:created xsi:type="dcterms:W3CDTF">2017-10-16T02:29:15Z</dcterms:created>
  <dcterms:modified xsi:type="dcterms:W3CDTF">2019-10-11T03:56:10Z</dcterms:modified>
</cp:coreProperties>
</file>